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25"/>
  </p:notesMasterIdLst>
  <p:sldIdLst>
    <p:sldId id="268" r:id="rId2"/>
    <p:sldId id="1098" r:id="rId3"/>
    <p:sldId id="1102" r:id="rId4"/>
    <p:sldId id="265" r:id="rId5"/>
    <p:sldId id="1103" r:id="rId6"/>
    <p:sldId id="1105" r:id="rId7"/>
    <p:sldId id="1104" r:id="rId8"/>
    <p:sldId id="1106" r:id="rId9"/>
    <p:sldId id="1090" r:id="rId10"/>
    <p:sldId id="1085" r:id="rId11"/>
    <p:sldId id="257" r:id="rId12"/>
    <p:sldId id="1054" r:id="rId13"/>
    <p:sldId id="266" r:id="rId14"/>
    <p:sldId id="282" r:id="rId15"/>
    <p:sldId id="283" r:id="rId16"/>
    <p:sldId id="1055" r:id="rId17"/>
    <p:sldId id="305" r:id="rId18"/>
    <p:sldId id="1107" r:id="rId19"/>
    <p:sldId id="1109" r:id="rId20"/>
    <p:sldId id="1063" r:id="rId21"/>
    <p:sldId id="1097" r:id="rId22"/>
    <p:sldId id="1101" r:id="rId23"/>
    <p:sldId id="1100" r:id="rId24"/>
  </p:sldIdLst>
  <p:sldSz cx="12192000" cy="6858000"/>
  <p:notesSz cx="12192000" cy="6858000"/>
  <p:defaultTextStyle>
    <a:defPPr marL="0" marR="0" indent="0" algn="l" defTabSz="914400">
      <a:lnSpc>
        <a:spcPct val="100000"/>
      </a:lnSpc>
      <a:spcBef>
        <a:spcPts val="0"/>
      </a:spcBef>
      <a:spcAft>
        <a:spcPts val="0"/>
      </a:spcAft>
      <a:buClrTx/>
      <a:buSzTx/>
      <a:buFontTx/>
      <a:buNone/>
      <a:defRPr sz="1800" b="0" i="0" u="none" strike="noStrike" cap="none" spc="0">
        <a:ln>
          <a:noFill/>
        </a:ln>
        <a:solidFill>
          <a:srgbClr val="000000"/>
        </a:solidFill>
      </a:defRPr>
    </a:defPPr>
    <a:lvl1pPr marL="0" marR="0" indent="0" algn="just" defTabSz="457200">
      <a:lnSpc>
        <a:spcPct val="120000"/>
      </a:lnSpc>
      <a:spcBef>
        <a:spcPts val="500"/>
      </a:spcBef>
      <a:spcAft>
        <a:spcPts val="0"/>
      </a:spcAft>
      <a:buClrTx/>
      <a:buSzTx/>
      <a:buFontTx/>
      <a:buNone/>
      <a:defRPr sz="2400" b="0" i="0" u="none" strike="noStrike" cap="none" spc="-11">
        <a:ln>
          <a:noFill/>
        </a:ln>
        <a:solidFill>
          <a:srgbClr val="484747"/>
        </a:solidFill>
        <a:latin typeface="Albert Sans Regular Light"/>
        <a:ea typeface="Albert Sans Regular Light"/>
        <a:cs typeface="Albert Sans Regular Light"/>
      </a:defRPr>
    </a:lvl1pPr>
    <a:lvl2pPr marL="0" marR="0" indent="457200" algn="just" defTabSz="457200">
      <a:lnSpc>
        <a:spcPct val="120000"/>
      </a:lnSpc>
      <a:spcBef>
        <a:spcPts val="500"/>
      </a:spcBef>
      <a:spcAft>
        <a:spcPts val="0"/>
      </a:spcAft>
      <a:buClrTx/>
      <a:buSzTx/>
      <a:buFontTx/>
      <a:buNone/>
      <a:defRPr sz="2400" b="0" i="0" u="none" strike="noStrike" cap="none" spc="-11">
        <a:ln>
          <a:noFill/>
        </a:ln>
        <a:solidFill>
          <a:srgbClr val="484747"/>
        </a:solidFill>
        <a:latin typeface="Albert Sans Regular Light"/>
        <a:ea typeface="Albert Sans Regular Light"/>
        <a:cs typeface="Albert Sans Regular Light"/>
      </a:defRPr>
    </a:lvl2pPr>
    <a:lvl3pPr marL="0" marR="0" indent="914400" algn="just" defTabSz="457200">
      <a:lnSpc>
        <a:spcPct val="120000"/>
      </a:lnSpc>
      <a:spcBef>
        <a:spcPts val="500"/>
      </a:spcBef>
      <a:spcAft>
        <a:spcPts val="0"/>
      </a:spcAft>
      <a:buClrTx/>
      <a:buSzTx/>
      <a:buFontTx/>
      <a:buNone/>
      <a:defRPr sz="2400" b="0" i="0" u="none" strike="noStrike" cap="none" spc="-11">
        <a:ln>
          <a:noFill/>
        </a:ln>
        <a:solidFill>
          <a:srgbClr val="484747"/>
        </a:solidFill>
        <a:latin typeface="Albert Sans Regular Light"/>
        <a:ea typeface="Albert Sans Regular Light"/>
        <a:cs typeface="Albert Sans Regular Light"/>
      </a:defRPr>
    </a:lvl3pPr>
    <a:lvl4pPr marL="0" marR="0" indent="1371600" algn="just" defTabSz="457200">
      <a:lnSpc>
        <a:spcPct val="120000"/>
      </a:lnSpc>
      <a:spcBef>
        <a:spcPts val="500"/>
      </a:spcBef>
      <a:spcAft>
        <a:spcPts val="0"/>
      </a:spcAft>
      <a:buClrTx/>
      <a:buSzTx/>
      <a:buFontTx/>
      <a:buNone/>
      <a:defRPr sz="2400" b="0" i="0" u="none" strike="noStrike" cap="none" spc="-11">
        <a:ln>
          <a:noFill/>
        </a:ln>
        <a:solidFill>
          <a:srgbClr val="484747"/>
        </a:solidFill>
        <a:latin typeface="Albert Sans Regular Light"/>
        <a:ea typeface="Albert Sans Regular Light"/>
        <a:cs typeface="Albert Sans Regular Light"/>
      </a:defRPr>
    </a:lvl4pPr>
    <a:lvl5pPr marL="0" marR="0" indent="1828800" algn="just" defTabSz="457200">
      <a:lnSpc>
        <a:spcPct val="120000"/>
      </a:lnSpc>
      <a:spcBef>
        <a:spcPts val="500"/>
      </a:spcBef>
      <a:spcAft>
        <a:spcPts val="0"/>
      </a:spcAft>
      <a:buClrTx/>
      <a:buSzTx/>
      <a:buFontTx/>
      <a:buNone/>
      <a:defRPr sz="2400" b="0" i="0" u="none" strike="noStrike" cap="none" spc="-11">
        <a:ln>
          <a:noFill/>
        </a:ln>
        <a:solidFill>
          <a:srgbClr val="484747"/>
        </a:solidFill>
        <a:latin typeface="Albert Sans Regular Light"/>
        <a:ea typeface="Albert Sans Regular Light"/>
        <a:cs typeface="Albert Sans Regular Light"/>
      </a:defRPr>
    </a:lvl5pPr>
    <a:lvl6pPr marL="0" marR="0" indent="2286000" algn="just" defTabSz="457200">
      <a:lnSpc>
        <a:spcPct val="120000"/>
      </a:lnSpc>
      <a:spcBef>
        <a:spcPts val="500"/>
      </a:spcBef>
      <a:spcAft>
        <a:spcPts val="0"/>
      </a:spcAft>
      <a:buClrTx/>
      <a:buSzTx/>
      <a:buFontTx/>
      <a:buNone/>
      <a:defRPr sz="2400" b="0" i="0" u="none" strike="noStrike" cap="none" spc="-11">
        <a:ln>
          <a:noFill/>
        </a:ln>
        <a:solidFill>
          <a:srgbClr val="484747"/>
        </a:solidFill>
        <a:latin typeface="Albert Sans Regular Light"/>
        <a:ea typeface="Albert Sans Regular Light"/>
        <a:cs typeface="Albert Sans Regular Light"/>
      </a:defRPr>
    </a:lvl6pPr>
    <a:lvl7pPr marL="0" marR="0" indent="2743200" algn="just" defTabSz="457200">
      <a:lnSpc>
        <a:spcPct val="120000"/>
      </a:lnSpc>
      <a:spcBef>
        <a:spcPts val="500"/>
      </a:spcBef>
      <a:spcAft>
        <a:spcPts val="0"/>
      </a:spcAft>
      <a:buClrTx/>
      <a:buSzTx/>
      <a:buFontTx/>
      <a:buNone/>
      <a:defRPr sz="2400" b="0" i="0" u="none" strike="noStrike" cap="none" spc="-11">
        <a:ln>
          <a:noFill/>
        </a:ln>
        <a:solidFill>
          <a:srgbClr val="484747"/>
        </a:solidFill>
        <a:latin typeface="Albert Sans Regular Light"/>
        <a:ea typeface="Albert Sans Regular Light"/>
        <a:cs typeface="Albert Sans Regular Light"/>
      </a:defRPr>
    </a:lvl7pPr>
    <a:lvl8pPr marL="0" marR="0" indent="3200400" algn="just" defTabSz="457200">
      <a:lnSpc>
        <a:spcPct val="120000"/>
      </a:lnSpc>
      <a:spcBef>
        <a:spcPts val="500"/>
      </a:spcBef>
      <a:spcAft>
        <a:spcPts val="0"/>
      </a:spcAft>
      <a:buClrTx/>
      <a:buSzTx/>
      <a:buFontTx/>
      <a:buNone/>
      <a:defRPr sz="2400" b="0" i="0" u="none" strike="noStrike" cap="none" spc="-11">
        <a:ln>
          <a:noFill/>
        </a:ln>
        <a:solidFill>
          <a:srgbClr val="484747"/>
        </a:solidFill>
        <a:latin typeface="Albert Sans Regular Light"/>
        <a:ea typeface="Albert Sans Regular Light"/>
        <a:cs typeface="Albert Sans Regular Light"/>
      </a:defRPr>
    </a:lvl8pPr>
    <a:lvl9pPr marL="0" marR="0" indent="3657600" algn="just" defTabSz="457200">
      <a:lnSpc>
        <a:spcPct val="120000"/>
      </a:lnSpc>
      <a:spcBef>
        <a:spcPts val="500"/>
      </a:spcBef>
      <a:spcAft>
        <a:spcPts val="0"/>
      </a:spcAft>
      <a:buClrTx/>
      <a:buSzTx/>
      <a:buFontTx/>
      <a:buNone/>
      <a:defRPr sz="2400" b="0" i="0" u="none" strike="noStrike" cap="none" spc="-11">
        <a:ln>
          <a:noFill/>
        </a:ln>
        <a:solidFill>
          <a:srgbClr val="484747"/>
        </a:solidFill>
        <a:latin typeface="Albert Sans Regular Light"/>
        <a:ea typeface="Albert Sans Regular Light"/>
        <a:cs typeface="Albert Sans Regular Light"/>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FF"/>
    <a:srgbClr val="FF9300"/>
    <a:srgbClr val="E6017D"/>
    <a:srgbClr val="FF2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p:restoredTop sz="94726"/>
  </p:normalViewPr>
  <p:slideViewPr>
    <p:cSldViewPr>
      <p:cViewPr varScale="1">
        <p:scale>
          <a:sx n="120" d="100"/>
          <a:sy n="120" d="100"/>
        </p:scale>
        <p:origin x="640" y="184"/>
      </p:cViewPr>
      <p:guideLst>
        <p:guide orient="horz" pos="2160"/>
        <p:guide pos="2880"/>
      </p:guideLst>
    </p:cSldViewPr>
  </p:slideViewPr>
  <p:outlineViewPr>
    <p:cViewPr>
      <p:scale>
        <a:sx n="33" d="100"/>
        <a:sy n="33" d="100"/>
      </p:scale>
      <p:origin x="0" y="-408"/>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15399999999999"/>
          <c:y val="7.8552999999999998E-2"/>
          <c:w val="0.687693"/>
          <c:h val="0.83039399999999997"/>
        </c:manualLayout>
      </c:layout>
      <c:radarChart>
        <c:radarStyle val="filled"/>
        <c:varyColors val="0"/>
        <c:ser>
          <c:idx val="3"/>
          <c:order val="0"/>
          <c:tx>
            <c:strRef>
              <c:f>Sheet1!$A$5</c:f>
              <c:strCache>
                <c:ptCount val="1"/>
                <c:pt idx="0">
                  <c:v>Subject 4</c:v>
                </c:pt>
              </c:strCache>
            </c:strRef>
          </c:tx>
          <c:spPr>
            <a:prstGeom prst="rect">
              <a:avLst/>
            </a:prstGeom>
            <a:solidFill>
              <a:schemeClr val="accent1">
                <a:hueOff val="114395"/>
                <a:lumOff val="-24975"/>
                <a:alpha val="50000"/>
              </a:schemeClr>
            </a:solidFill>
            <a:ln w="76200" cap="flat">
              <a:noFill/>
              <a:miter lim="400000"/>
            </a:ln>
            <a:effectLst/>
          </c:spPr>
          <c:cat>
            <c:strRef>
              <c:f>Sheet1!$B$1:$E$1</c:f>
              <c:strCache>
                <c:ptCount val="4"/>
                <c:pt idx="0">
                  <c:v>Subject</c:v>
                </c:pt>
                <c:pt idx="1">
                  <c:v>Subject 3</c:v>
                </c:pt>
                <c:pt idx="2">
                  <c:v>Subject 4</c:v>
                </c:pt>
                <c:pt idx="3">
                  <c:v>Subject 2</c:v>
                </c:pt>
              </c:strCache>
            </c:strRef>
          </c:cat>
          <c:val>
            <c:numRef>
              <c:f>Sheet1!$B$5:$E$5</c:f>
              <c:numCache>
                <c:formatCode>General</c:formatCode>
                <c:ptCount val="4"/>
                <c:pt idx="0">
                  <c:v>175</c:v>
                </c:pt>
                <c:pt idx="1">
                  <c:v>100</c:v>
                </c:pt>
                <c:pt idx="2">
                  <c:v>150</c:v>
                </c:pt>
                <c:pt idx="3">
                  <c:v>200</c:v>
                </c:pt>
              </c:numCache>
            </c:numRef>
          </c:val>
          <c:extLst>
            <c:ext xmlns:c16="http://schemas.microsoft.com/office/drawing/2014/chart" uri="{C3380CC4-5D6E-409C-BE32-E72D297353CC}">
              <c16:uniqueId val="{00000000-B05B-4B44-8C32-B220008C29F1}"/>
            </c:ext>
          </c:extLst>
        </c:ser>
        <c:ser>
          <c:idx val="2"/>
          <c:order val="1"/>
          <c:tx>
            <c:strRef>
              <c:f>Sheet1!$A$4</c:f>
              <c:strCache>
                <c:ptCount val="1"/>
                <c:pt idx="0">
                  <c:v>Subject 3</c:v>
                </c:pt>
              </c:strCache>
            </c:strRef>
          </c:tx>
          <c:spPr>
            <a:prstGeom prst="rect">
              <a:avLst/>
            </a:prstGeom>
            <a:solidFill>
              <a:schemeClr val="accent1">
                <a:lumOff val="-13575"/>
                <a:alpha val="50000"/>
              </a:schemeClr>
            </a:solidFill>
            <a:ln w="76200" cap="flat">
              <a:noFill/>
              <a:miter lim="400000"/>
            </a:ln>
            <a:effectLst/>
          </c:spPr>
          <c:cat>
            <c:strRef>
              <c:f>Sheet1!$B$1:$E$1</c:f>
              <c:strCache>
                <c:ptCount val="4"/>
                <c:pt idx="0">
                  <c:v>Subject</c:v>
                </c:pt>
                <c:pt idx="1">
                  <c:v>Subject 3</c:v>
                </c:pt>
                <c:pt idx="2">
                  <c:v>Subject 4</c:v>
                </c:pt>
                <c:pt idx="3">
                  <c:v>Subject 2</c:v>
                </c:pt>
              </c:strCache>
            </c:strRef>
          </c:cat>
          <c:val>
            <c:numRef>
              <c:f>Sheet1!$B$4:$E$4</c:f>
              <c:numCache>
                <c:formatCode>General</c:formatCode>
                <c:ptCount val="4"/>
                <c:pt idx="0">
                  <c:v>115</c:v>
                </c:pt>
                <c:pt idx="1">
                  <c:v>200</c:v>
                </c:pt>
                <c:pt idx="2">
                  <c:v>75</c:v>
                </c:pt>
                <c:pt idx="3">
                  <c:v>125</c:v>
                </c:pt>
              </c:numCache>
            </c:numRef>
          </c:val>
          <c:extLst>
            <c:ext xmlns:c16="http://schemas.microsoft.com/office/drawing/2014/chart" uri="{C3380CC4-5D6E-409C-BE32-E72D297353CC}">
              <c16:uniqueId val="{00000001-B05B-4B44-8C32-B220008C29F1}"/>
            </c:ext>
          </c:extLst>
        </c:ser>
        <c:ser>
          <c:idx val="1"/>
          <c:order val="2"/>
          <c:tx>
            <c:strRef>
              <c:f>Sheet1!$A$3</c:f>
              <c:strCache>
                <c:ptCount val="1"/>
                <c:pt idx="0">
                  <c:v>Subject 2</c:v>
                </c:pt>
              </c:strCache>
            </c:strRef>
          </c:tx>
          <c:spPr>
            <a:prstGeom prst="rect">
              <a:avLst/>
            </a:prstGeom>
            <a:solidFill>
              <a:schemeClr val="accent1">
                <a:alpha val="50000"/>
              </a:schemeClr>
            </a:solidFill>
            <a:ln w="76200" cap="flat">
              <a:noFill/>
              <a:miter lim="400000"/>
            </a:ln>
            <a:effectLst/>
          </c:spPr>
          <c:cat>
            <c:strRef>
              <c:f>Sheet1!$B$1:$E$1</c:f>
              <c:strCache>
                <c:ptCount val="4"/>
                <c:pt idx="0">
                  <c:v>Subject</c:v>
                </c:pt>
                <c:pt idx="1">
                  <c:v>Subject 3</c:v>
                </c:pt>
                <c:pt idx="2">
                  <c:v>Subject 4</c:v>
                </c:pt>
                <c:pt idx="3">
                  <c:v>Subject 2</c:v>
                </c:pt>
              </c:strCache>
            </c:strRef>
          </c:cat>
          <c:val>
            <c:numRef>
              <c:f>Sheet1!$B$3:$E$3</c:f>
              <c:numCache>
                <c:formatCode>General</c:formatCode>
                <c:ptCount val="4"/>
                <c:pt idx="0">
                  <c:v>150</c:v>
                </c:pt>
                <c:pt idx="1">
                  <c:v>100</c:v>
                </c:pt>
                <c:pt idx="2">
                  <c:v>150</c:v>
                </c:pt>
                <c:pt idx="3">
                  <c:v>100</c:v>
                </c:pt>
              </c:numCache>
            </c:numRef>
          </c:val>
          <c:extLst>
            <c:ext xmlns:c16="http://schemas.microsoft.com/office/drawing/2014/chart" uri="{C3380CC4-5D6E-409C-BE32-E72D297353CC}">
              <c16:uniqueId val="{00000002-B05B-4B44-8C32-B220008C29F1}"/>
            </c:ext>
          </c:extLst>
        </c:ser>
        <c:ser>
          <c:idx val="0"/>
          <c:order val="3"/>
          <c:tx>
            <c:strRef>
              <c:f>Sheet1!$A$2</c:f>
              <c:strCache>
                <c:ptCount val="1"/>
                <c:pt idx="0">
                  <c:v>Subject 1</c:v>
                </c:pt>
              </c:strCache>
            </c:strRef>
          </c:tx>
          <c:spPr>
            <a:prstGeom prst="rect">
              <a:avLst/>
            </a:prstGeom>
            <a:solidFill>
              <a:schemeClr val="accent1">
                <a:lumOff val="16847"/>
                <a:alpha val="50000"/>
              </a:schemeClr>
            </a:solidFill>
            <a:ln w="76200" cap="flat">
              <a:noFill/>
              <a:miter lim="400000"/>
            </a:ln>
            <a:effectLst/>
          </c:spPr>
          <c:cat>
            <c:strRef>
              <c:f>Sheet1!$B$1:$E$1</c:f>
              <c:strCache>
                <c:ptCount val="4"/>
                <c:pt idx="0">
                  <c:v>Subject</c:v>
                </c:pt>
                <c:pt idx="1">
                  <c:v>Subject 3</c:v>
                </c:pt>
                <c:pt idx="2">
                  <c:v>Subject 4</c:v>
                </c:pt>
                <c:pt idx="3">
                  <c:v>Subject 2</c:v>
                </c:pt>
              </c:strCache>
            </c:strRef>
          </c:cat>
          <c:val>
            <c:numRef>
              <c:f>Sheet1!$B$2:$E$2</c:f>
              <c:numCache>
                <c:formatCode>General</c:formatCode>
                <c:ptCount val="4"/>
                <c:pt idx="0">
                  <c:v>75</c:v>
                </c:pt>
                <c:pt idx="1">
                  <c:v>75</c:v>
                </c:pt>
                <c:pt idx="2">
                  <c:v>100</c:v>
                </c:pt>
                <c:pt idx="3">
                  <c:v>75</c:v>
                </c:pt>
              </c:numCache>
            </c:numRef>
          </c:val>
          <c:extLst>
            <c:ext xmlns:c16="http://schemas.microsoft.com/office/drawing/2014/chart" uri="{C3380CC4-5D6E-409C-BE32-E72D297353CC}">
              <c16:uniqueId val="{00000003-B05B-4B44-8C32-B220008C29F1}"/>
            </c:ext>
          </c:extLst>
        </c:ser>
        <c:dLbls>
          <c:showLegendKey val="0"/>
          <c:showVal val="0"/>
          <c:showCatName val="0"/>
          <c:showSerName val="0"/>
          <c:showPercent val="0"/>
          <c:showBubbleSize val="0"/>
        </c:dLbls>
        <c:axId val="2094734552"/>
        <c:axId val="2094734553"/>
      </c:radarChart>
      <c:catAx>
        <c:axId val="2094734552"/>
        <c:scaling>
          <c:orientation val="minMax"/>
        </c:scaling>
        <c:delete val="0"/>
        <c:axPos val="b"/>
        <c:majorGridlines>
          <c:spPr>
            <a:prstGeom prst="rect">
              <a:avLst/>
            </a:prstGeom>
            <a:ln w="12700" cap="flat">
              <a:solidFill>
                <a:srgbClr val="B8B8B8"/>
              </a:solidFill>
              <a:prstDash val="solid"/>
              <a:miter lim="400000"/>
            </a:ln>
          </c:spPr>
        </c:majorGridlines>
        <c:numFmt formatCode="General" sourceLinked="0"/>
        <c:majorTickMark val="none"/>
        <c:minorTickMark val="none"/>
        <c:tickLblPos val="low"/>
        <c:spPr>
          <a:prstGeom prst="rect">
            <a:avLst/>
          </a:prstGeom>
          <a:ln w="12700" cap="flat">
            <a:solidFill>
              <a:srgbClr val="403F3F"/>
            </a:solidFill>
            <a:prstDash val="solid"/>
            <a:miter lim="400000"/>
          </a:ln>
        </c:spPr>
        <c:txPr>
          <a:bodyPr rot="0"/>
          <a:lstStyle/>
          <a:p>
            <a:pPr>
              <a:defRPr sz="2500" b="0" i="0" u="none" strike="noStrike">
                <a:solidFill>
                  <a:srgbClr val="403F3F"/>
                </a:solidFill>
                <a:latin typeface="Albert Sans Regular Regular"/>
              </a:defRPr>
            </a:pPr>
            <a:endParaRPr lang="en-MK"/>
          </a:p>
        </c:txPr>
        <c:crossAx val="2094734553"/>
        <c:crosses val="autoZero"/>
        <c:auto val="1"/>
        <c:lblAlgn val="ctr"/>
        <c:lblOffset val="100"/>
        <c:noMultiLvlLbl val="1"/>
      </c:catAx>
      <c:valAx>
        <c:axId val="2094734553"/>
        <c:scaling>
          <c:orientation val="minMax"/>
        </c:scaling>
        <c:delete val="0"/>
        <c:axPos val="l"/>
        <c:majorGridlines>
          <c:spPr>
            <a:prstGeom prst="rect">
              <a:avLst/>
            </a:prstGeom>
            <a:ln w="12700" cap="flat">
              <a:solidFill>
                <a:srgbClr val="B8B8B8"/>
              </a:solidFill>
              <a:prstDash val="solid"/>
              <a:miter lim="400000"/>
            </a:ln>
          </c:spPr>
        </c:majorGridlines>
        <c:numFmt formatCode="General" sourceLinked="0"/>
        <c:majorTickMark val="none"/>
        <c:minorTickMark val="none"/>
        <c:tickLblPos val="nextTo"/>
        <c:spPr>
          <a:prstGeom prst="rect">
            <a:avLst/>
          </a:prstGeom>
          <a:ln w="12700" cap="flat">
            <a:solidFill>
              <a:srgbClr val="B8B8B8"/>
            </a:solidFill>
            <a:prstDash val="solid"/>
            <a:miter lim="400000"/>
          </a:ln>
        </c:spPr>
        <c:txPr>
          <a:bodyPr rot="0"/>
          <a:lstStyle/>
          <a:p>
            <a:pPr>
              <a:defRPr sz="2000" b="0" i="0" u="none" strike="noStrike">
                <a:solidFill>
                  <a:srgbClr val="403F3F"/>
                </a:solidFill>
                <a:latin typeface="Albert Sans Regular Bold"/>
              </a:defRPr>
            </a:pPr>
            <a:endParaRPr lang="en-MK"/>
          </a:p>
        </c:txPr>
        <c:crossAx val="2094734552"/>
        <c:crosses val="autoZero"/>
        <c:crossBetween val="between"/>
        <c:majorUnit val="50"/>
        <c:minorUnit val="25"/>
      </c:valAx>
      <c:spPr>
        <a:prstGeom prst="rect">
          <a:avLst/>
        </a:prstGeom>
        <a:noFill/>
        <a:ln w="12700" cap="flat">
          <a:noFill/>
          <a:miter lim="400000"/>
        </a:ln>
        <a:effectLst/>
      </c:spPr>
    </c:plotArea>
    <c:plotVisOnly val="1"/>
    <c:dispBlanksAs val="gap"/>
    <c:showDLblsOverMax val="0"/>
  </c:chart>
  <c:spPr>
    <a:xfrm>
      <a:off x="11766530" y="2768605"/>
      <a:ext cx="10832273" cy="8837738"/>
    </a:xfrm>
    <a:prstGeom prst="rect">
      <a:avLst/>
    </a:prstGeom>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214E-2"/>
          <c:y val="5.0000000000000001E-3"/>
          <c:w val="0.91957199999999994"/>
          <c:h val="0.86186399999999996"/>
        </c:manualLayout>
      </c:layout>
      <c:doughnutChart>
        <c:varyColors val="0"/>
        <c:ser>
          <c:idx val="0"/>
          <c:order val="0"/>
          <c:tx>
            <c:strRef>
              <c:f>Sheet1!$A$2</c:f>
              <c:strCache>
                <c:ptCount val="1"/>
                <c:pt idx="0">
                  <c:v>Subject</c:v>
                </c:pt>
              </c:strCache>
            </c:strRef>
          </c:tx>
          <c:spPr>
            <a:prstGeom prst="rect">
              <a:avLst/>
            </a:prstGeom>
            <a:solidFill>
              <a:srgbClr val="96C12F"/>
            </a:solidFill>
            <a:ln w="12700" cap="flat">
              <a:noFill/>
              <a:miter lim="400000"/>
            </a:ln>
            <a:effectLst/>
          </c:spPr>
          <c:dPt>
            <c:idx val="0"/>
            <c:bubble3D val="0"/>
            <c:extLst>
              <c:ext xmlns:c16="http://schemas.microsoft.com/office/drawing/2014/chart" uri="{C3380CC4-5D6E-409C-BE32-E72D297353CC}">
                <c16:uniqueId val="{00000001-AAA5-334A-A28D-92D9C8E66B37}"/>
              </c:ext>
            </c:extLst>
          </c:dPt>
          <c:dPt>
            <c:idx val="1"/>
            <c:bubble3D val="0"/>
            <c:spPr>
              <a:prstGeom prst="rect">
                <a:avLst/>
              </a:prstGeom>
              <a:solidFill>
                <a:srgbClr val="3C7CB4"/>
              </a:solidFill>
              <a:ln w="12700" cap="flat">
                <a:noFill/>
                <a:miter lim="400000"/>
              </a:ln>
              <a:effectLst/>
            </c:spPr>
            <c:extLst>
              <c:ext xmlns:c16="http://schemas.microsoft.com/office/drawing/2014/chart" uri="{C3380CC4-5D6E-409C-BE32-E72D297353CC}">
                <c16:uniqueId val="{00000003-AAA5-334A-A28D-92D9C8E66B37}"/>
              </c:ext>
            </c:extLst>
          </c:dPt>
          <c:dPt>
            <c:idx val="2"/>
            <c:bubble3D val="0"/>
            <c:spPr>
              <a:prstGeom prst="rect">
                <a:avLst/>
              </a:prstGeom>
              <a:solidFill>
                <a:srgbClr val="E42180"/>
              </a:solidFill>
              <a:ln w="12700" cap="flat">
                <a:noFill/>
                <a:miter lim="400000"/>
              </a:ln>
              <a:effectLst/>
            </c:spPr>
            <c:extLst>
              <c:ext xmlns:c16="http://schemas.microsoft.com/office/drawing/2014/chart" uri="{C3380CC4-5D6E-409C-BE32-E72D297353CC}">
                <c16:uniqueId val="{00000005-AAA5-334A-A28D-92D9C8E66B37}"/>
              </c:ext>
            </c:extLst>
          </c:dPt>
          <c:dPt>
            <c:idx val="3"/>
            <c:bubble3D val="0"/>
            <c:spPr>
              <a:prstGeom prst="rect">
                <a:avLst/>
              </a:prstGeom>
              <a:solidFill>
                <a:srgbClr val="F29420"/>
              </a:solidFill>
              <a:ln w="12700" cap="flat">
                <a:noFill/>
                <a:miter lim="400000"/>
              </a:ln>
              <a:effectLst/>
            </c:spPr>
            <c:extLst>
              <c:ext xmlns:c16="http://schemas.microsoft.com/office/drawing/2014/chart" uri="{C3380CC4-5D6E-409C-BE32-E72D297353CC}">
                <c16:uniqueId val="{00000007-AAA5-334A-A28D-92D9C8E66B37}"/>
              </c:ext>
            </c:extLst>
          </c:dPt>
          <c:dLbls>
            <c:dLbl>
              <c:idx val="0"/>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01-AAA5-334A-A28D-92D9C8E66B37}"/>
                </c:ext>
              </c:extLst>
            </c:dLbl>
            <c:dLbl>
              <c:idx val="1"/>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03-AAA5-334A-A28D-92D9C8E66B37}"/>
                </c:ext>
              </c:extLst>
            </c:dLbl>
            <c:dLbl>
              <c:idx val="2"/>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05-AAA5-334A-A28D-92D9C8E66B37}"/>
                </c:ext>
              </c:extLst>
            </c:dLbl>
            <c:dLbl>
              <c:idx val="3"/>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07-AAA5-334A-A28D-92D9C8E66B37}"/>
                </c:ext>
              </c:extLst>
            </c:dLbl>
            <c:numFmt formatCode="#,##0%" sourceLinked="0"/>
            <c:spPr>
              <a:noFill/>
              <a:ln>
                <a:noFill/>
              </a:ln>
              <a:effectLst/>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showLeaderLines val="1"/>
            <c:leaderLines>
              <c:spPr>
                <a:prstGeom prst="rect">
                  <a:avLst/>
                </a:prstGeom>
                <a:ln w="6350" cap="flat">
                  <a:solidFill>
                    <a:srgbClr val="000000"/>
                  </a:solidFill>
                  <a:prstDash val="solid"/>
                  <a:miter lim="400000"/>
                </a:ln>
                <a:effectLst/>
              </c:spPr>
            </c:leaderLines>
            <c:extLst>
              <c:ext xmlns:c15="http://schemas.microsoft.com/office/drawing/2012/chart" uri="{CE6537A1-D6FC-4f65-9D91-7224C49458BB}"/>
            </c:extLst>
          </c:dLbls>
          <c:cat>
            <c:strRef>
              <c:f>Sheet1!$B$1:$E$1</c:f>
              <c:strCache>
                <c:ptCount val="4"/>
                <c:pt idx="0">
                  <c:v>Subject 1</c:v>
                </c:pt>
                <c:pt idx="1">
                  <c:v>Subject 2</c:v>
                </c:pt>
                <c:pt idx="2">
                  <c:v>Subject 3</c:v>
                </c:pt>
                <c:pt idx="3">
                  <c:v>Subject 4</c:v>
                </c:pt>
              </c:strCache>
            </c:strRef>
          </c:cat>
          <c:val>
            <c:numRef>
              <c:f>Sheet1!$B$2:$E$2</c:f>
              <c:numCache>
                <c:formatCode>General</c:formatCode>
                <c:ptCount val="4"/>
                <c:pt idx="0">
                  <c:v>75</c:v>
                </c:pt>
                <c:pt idx="1">
                  <c:v>150</c:v>
                </c:pt>
                <c:pt idx="2">
                  <c:v>115</c:v>
                </c:pt>
                <c:pt idx="3">
                  <c:v>175</c:v>
                </c:pt>
              </c:numCache>
            </c:numRef>
          </c:val>
          <c:extLst>
            <c:ext xmlns:c16="http://schemas.microsoft.com/office/drawing/2014/chart" uri="{C3380CC4-5D6E-409C-BE32-E72D297353CC}">
              <c16:uniqueId val="{00000008-AAA5-334A-A28D-92D9C8E66B37}"/>
            </c:ext>
          </c:extLst>
        </c:ser>
        <c:ser>
          <c:idx val="0"/>
          <c:order val="1"/>
          <c:tx>
            <c:strRef>
              <c:f>Sheet1!$A$3</c:f>
              <c:strCache>
                <c:ptCount val="2"/>
                <c:pt idx="1">
                  <c:v>Subject 3</c:v>
                </c:pt>
              </c:strCache>
            </c:strRef>
          </c:tx>
          <c:spPr>
            <a:prstGeom prst="rect">
              <a:avLst/>
            </a:prstGeom>
            <a:solidFill>
              <a:srgbClr val="96C12F"/>
            </a:solidFill>
            <a:ln w="12700" cap="flat">
              <a:noFill/>
              <a:miter lim="400000"/>
            </a:ln>
            <a:effectLst/>
          </c:spPr>
          <c:dPt>
            <c:idx val="0"/>
            <c:bubble3D val="0"/>
            <c:extLst>
              <c:ext xmlns:c16="http://schemas.microsoft.com/office/drawing/2014/chart" uri="{C3380CC4-5D6E-409C-BE32-E72D297353CC}">
                <c16:uniqueId val="{0000000A-AAA5-334A-A28D-92D9C8E66B37}"/>
              </c:ext>
            </c:extLst>
          </c:dPt>
          <c:dPt>
            <c:idx val="1"/>
            <c:bubble3D val="0"/>
            <c:spPr>
              <a:prstGeom prst="rect">
                <a:avLst/>
              </a:prstGeom>
              <a:solidFill>
                <a:srgbClr val="3C7CB4"/>
              </a:solidFill>
              <a:ln w="12700" cap="flat">
                <a:noFill/>
                <a:miter lim="400000"/>
              </a:ln>
              <a:effectLst/>
            </c:spPr>
            <c:extLst>
              <c:ext xmlns:c16="http://schemas.microsoft.com/office/drawing/2014/chart" uri="{C3380CC4-5D6E-409C-BE32-E72D297353CC}">
                <c16:uniqueId val="{0000000C-AAA5-334A-A28D-92D9C8E66B37}"/>
              </c:ext>
            </c:extLst>
          </c:dPt>
          <c:dPt>
            <c:idx val="2"/>
            <c:bubble3D val="0"/>
            <c:spPr>
              <a:prstGeom prst="rect">
                <a:avLst/>
              </a:prstGeom>
              <a:solidFill>
                <a:srgbClr val="E42180"/>
              </a:solidFill>
              <a:ln w="12700" cap="flat">
                <a:noFill/>
                <a:miter lim="400000"/>
              </a:ln>
              <a:effectLst/>
            </c:spPr>
            <c:extLst>
              <c:ext xmlns:c16="http://schemas.microsoft.com/office/drawing/2014/chart" uri="{C3380CC4-5D6E-409C-BE32-E72D297353CC}">
                <c16:uniqueId val="{0000000E-AAA5-334A-A28D-92D9C8E66B37}"/>
              </c:ext>
            </c:extLst>
          </c:dPt>
          <c:dPt>
            <c:idx val="3"/>
            <c:bubble3D val="0"/>
            <c:spPr>
              <a:prstGeom prst="rect">
                <a:avLst/>
              </a:prstGeom>
              <a:solidFill>
                <a:srgbClr val="F29420"/>
              </a:solidFill>
              <a:ln w="12700" cap="flat">
                <a:noFill/>
                <a:miter lim="400000"/>
              </a:ln>
              <a:effectLst/>
            </c:spPr>
            <c:extLst>
              <c:ext xmlns:c16="http://schemas.microsoft.com/office/drawing/2014/chart" uri="{C3380CC4-5D6E-409C-BE32-E72D297353CC}">
                <c16:uniqueId val="{00000010-AAA5-334A-A28D-92D9C8E66B37}"/>
              </c:ext>
            </c:extLst>
          </c:dPt>
          <c:dLbls>
            <c:dLbl>
              <c:idx val="0"/>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0A-AAA5-334A-A28D-92D9C8E66B37}"/>
                </c:ext>
              </c:extLst>
            </c:dLbl>
            <c:dLbl>
              <c:idx val="1"/>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0C-AAA5-334A-A28D-92D9C8E66B37}"/>
                </c:ext>
              </c:extLst>
            </c:dLbl>
            <c:dLbl>
              <c:idx val="2"/>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0E-AAA5-334A-A28D-92D9C8E66B37}"/>
                </c:ext>
              </c:extLst>
            </c:dLbl>
            <c:dLbl>
              <c:idx val="3"/>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10-AAA5-334A-A28D-92D9C8E66B37}"/>
                </c:ext>
              </c:extLst>
            </c:dLbl>
            <c:numFmt formatCode="#,##0%" sourceLinked="0"/>
            <c:spPr>
              <a:noFill/>
              <a:ln>
                <a:noFill/>
              </a:ln>
              <a:effectLst/>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showLeaderLines val="1"/>
            <c:leaderLines>
              <c:spPr>
                <a:prstGeom prst="rect">
                  <a:avLst/>
                </a:prstGeom>
                <a:ln w="6350" cap="flat">
                  <a:solidFill>
                    <a:srgbClr val="000000"/>
                  </a:solidFill>
                  <a:prstDash val="solid"/>
                  <a:miter lim="400000"/>
                </a:ln>
                <a:effectLst/>
              </c:spPr>
            </c:leaderLines>
            <c:extLst>
              <c:ext xmlns:c15="http://schemas.microsoft.com/office/drawing/2012/chart" uri="{CE6537A1-D6FC-4f65-9D91-7224C49458BB}"/>
            </c:extLst>
          </c:dLbls>
          <c:cat>
            <c:strRef>
              <c:f>Sheet1!$B$1:$E$1</c:f>
              <c:strCache>
                <c:ptCount val="4"/>
                <c:pt idx="0">
                  <c:v>Subject 1</c:v>
                </c:pt>
                <c:pt idx="1">
                  <c:v>Subject 2</c:v>
                </c:pt>
                <c:pt idx="2">
                  <c:v>Subject 3</c:v>
                </c:pt>
                <c:pt idx="3">
                  <c:v>Subject 4</c:v>
                </c:pt>
              </c:strCache>
            </c:strRef>
          </c:cat>
          <c:val>
            <c:numRef>
              <c:f>Sheet1!$B$3:$E$3</c:f>
              <c:numCache>
                <c:formatCode>General</c:formatCode>
                <c:ptCount val="4"/>
                <c:pt idx="0">
                  <c:v>75</c:v>
                </c:pt>
                <c:pt idx="1">
                  <c:v>100</c:v>
                </c:pt>
                <c:pt idx="2">
                  <c:v>200</c:v>
                </c:pt>
                <c:pt idx="3">
                  <c:v>100</c:v>
                </c:pt>
              </c:numCache>
            </c:numRef>
          </c:val>
          <c:extLst>
            <c:ext xmlns:c16="http://schemas.microsoft.com/office/drawing/2014/chart" uri="{C3380CC4-5D6E-409C-BE32-E72D297353CC}">
              <c16:uniqueId val="{00000011-AAA5-334A-A28D-92D9C8E66B37}"/>
            </c:ext>
          </c:extLst>
        </c:ser>
        <c:ser>
          <c:idx val="0"/>
          <c:order val="2"/>
          <c:tx>
            <c:strRef>
              <c:f>Sheet1!$A$4</c:f>
              <c:strCache>
                <c:ptCount val="3"/>
                <c:pt idx="2">
                  <c:v>Subject 4</c:v>
                </c:pt>
              </c:strCache>
            </c:strRef>
          </c:tx>
          <c:spPr>
            <a:prstGeom prst="rect">
              <a:avLst/>
            </a:prstGeom>
            <a:solidFill>
              <a:srgbClr val="96C12F"/>
            </a:solidFill>
            <a:ln w="12700" cap="flat">
              <a:noFill/>
              <a:miter lim="400000"/>
            </a:ln>
            <a:effectLst/>
          </c:spPr>
          <c:dPt>
            <c:idx val="0"/>
            <c:bubble3D val="0"/>
            <c:extLst>
              <c:ext xmlns:c16="http://schemas.microsoft.com/office/drawing/2014/chart" uri="{C3380CC4-5D6E-409C-BE32-E72D297353CC}">
                <c16:uniqueId val="{00000013-AAA5-334A-A28D-92D9C8E66B37}"/>
              </c:ext>
            </c:extLst>
          </c:dPt>
          <c:dPt>
            <c:idx val="1"/>
            <c:bubble3D val="0"/>
            <c:spPr>
              <a:prstGeom prst="rect">
                <a:avLst/>
              </a:prstGeom>
              <a:solidFill>
                <a:srgbClr val="3C7CB4"/>
              </a:solidFill>
              <a:ln w="12700" cap="flat">
                <a:noFill/>
                <a:miter lim="400000"/>
              </a:ln>
              <a:effectLst/>
            </c:spPr>
            <c:extLst>
              <c:ext xmlns:c16="http://schemas.microsoft.com/office/drawing/2014/chart" uri="{C3380CC4-5D6E-409C-BE32-E72D297353CC}">
                <c16:uniqueId val="{00000015-AAA5-334A-A28D-92D9C8E66B37}"/>
              </c:ext>
            </c:extLst>
          </c:dPt>
          <c:dPt>
            <c:idx val="2"/>
            <c:bubble3D val="0"/>
            <c:spPr>
              <a:prstGeom prst="rect">
                <a:avLst/>
              </a:prstGeom>
              <a:solidFill>
                <a:srgbClr val="E42180"/>
              </a:solidFill>
              <a:ln w="12700" cap="flat">
                <a:noFill/>
                <a:miter lim="400000"/>
              </a:ln>
              <a:effectLst/>
            </c:spPr>
            <c:extLst>
              <c:ext xmlns:c16="http://schemas.microsoft.com/office/drawing/2014/chart" uri="{C3380CC4-5D6E-409C-BE32-E72D297353CC}">
                <c16:uniqueId val="{00000017-AAA5-334A-A28D-92D9C8E66B37}"/>
              </c:ext>
            </c:extLst>
          </c:dPt>
          <c:dPt>
            <c:idx val="3"/>
            <c:bubble3D val="0"/>
            <c:spPr>
              <a:prstGeom prst="rect">
                <a:avLst/>
              </a:prstGeom>
              <a:solidFill>
                <a:srgbClr val="F29420"/>
              </a:solidFill>
              <a:ln w="12700" cap="flat">
                <a:noFill/>
                <a:miter lim="400000"/>
              </a:ln>
              <a:effectLst/>
            </c:spPr>
            <c:extLst>
              <c:ext xmlns:c16="http://schemas.microsoft.com/office/drawing/2014/chart" uri="{C3380CC4-5D6E-409C-BE32-E72D297353CC}">
                <c16:uniqueId val="{00000019-AAA5-334A-A28D-92D9C8E66B37}"/>
              </c:ext>
            </c:extLst>
          </c:dPt>
          <c:dLbls>
            <c:dLbl>
              <c:idx val="0"/>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13-AAA5-334A-A28D-92D9C8E66B37}"/>
                </c:ext>
              </c:extLst>
            </c:dLbl>
            <c:dLbl>
              <c:idx val="1"/>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15-AAA5-334A-A28D-92D9C8E66B37}"/>
                </c:ext>
              </c:extLst>
            </c:dLbl>
            <c:dLbl>
              <c:idx val="2"/>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17-AAA5-334A-A28D-92D9C8E66B37}"/>
                </c:ext>
              </c:extLst>
            </c:dLbl>
            <c:dLbl>
              <c:idx val="3"/>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19-AAA5-334A-A28D-92D9C8E66B37}"/>
                </c:ext>
              </c:extLst>
            </c:dLbl>
            <c:numFmt formatCode="#,##0%" sourceLinked="0"/>
            <c:spPr>
              <a:noFill/>
              <a:ln>
                <a:noFill/>
              </a:ln>
              <a:effectLst/>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showLeaderLines val="1"/>
            <c:leaderLines>
              <c:spPr>
                <a:prstGeom prst="rect">
                  <a:avLst/>
                </a:prstGeom>
                <a:ln w="6350" cap="flat">
                  <a:solidFill>
                    <a:srgbClr val="000000"/>
                  </a:solidFill>
                  <a:prstDash val="solid"/>
                  <a:miter lim="400000"/>
                </a:ln>
                <a:effectLst/>
              </c:spPr>
            </c:leaderLines>
            <c:extLst>
              <c:ext xmlns:c15="http://schemas.microsoft.com/office/drawing/2012/chart" uri="{CE6537A1-D6FC-4f65-9D91-7224C49458BB}"/>
            </c:extLst>
          </c:dLbls>
          <c:cat>
            <c:strRef>
              <c:f>Sheet1!$B$1:$E$1</c:f>
              <c:strCache>
                <c:ptCount val="4"/>
                <c:pt idx="0">
                  <c:v>Subject 1</c:v>
                </c:pt>
                <c:pt idx="1">
                  <c:v>Subject 2</c:v>
                </c:pt>
                <c:pt idx="2">
                  <c:v>Subject 3</c:v>
                </c:pt>
                <c:pt idx="3">
                  <c:v>Subject 4</c:v>
                </c:pt>
              </c:strCache>
            </c:strRef>
          </c:cat>
          <c:val>
            <c:numRef>
              <c:f>Sheet1!$B$4:$E$4</c:f>
              <c:numCache>
                <c:formatCode>General</c:formatCode>
                <c:ptCount val="4"/>
                <c:pt idx="0">
                  <c:v>100</c:v>
                </c:pt>
                <c:pt idx="1">
                  <c:v>150</c:v>
                </c:pt>
                <c:pt idx="2">
                  <c:v>75</c:v>
                </c:pt>
                <c:pt idx="3">
                  <c:v>150</c:v>
                </c:pt>
              </c:numCache>
            </c:numRef>
          </c:val>
          <c:extLst>
            <c:ext xmlns:c16="http://schemas.microsoft.com/office/drawing/2014/chart" uri="{C3380CC4-5D6E-409C-BE32-E72D297353CC}">
              <c16:uniqueId val="{0000001A-AAA5-334A-A28D-92D9C8E66B37}"/>
            </c:ext>
          </c:extLst>
        </c:ser>
        <c:ser>
          <c:idx val="0"/>
          <c:order val="3"/>
          <c:tx>
            <c:strRef>
              <c:f>Sheet1!$A$5</c:f>
              <c:strCache>
                <c:ptCount val="4"/>
                <c:pt idx="3">
                  <c:v>Subject 2</c:v>
                </c:pt>
              </c:strCache>
            </c:strRef>
          </c:tx>
          <c:spPr>
            <a:prstGeom prst="rect">
              <a:avLst/>
            </a:prstGeom>
            <a:solidFill>
              <a:srgbClr val="96C12F"/>
            </a:solidFill>
            <a:ln w="12700" cap="flat">
              <a:noFill/>
              <a:miter lim="400000"/>
            </a:ln>
            <a:effectLst/>
          </c:spPr>
          <c:dPt>
            <c:idx val="0"/>
            <c:bubble3D val="0"/>
            <c:extLst>
              <c:ext xmlns:c16="http://schemas.microsoft.com/office/drawing/2014/chart" uri="{C3380CC4-5D6E-409C-BE32-E72D297353CC}">
                <c16:uniqueId val="{0000001C-AAA5-334A-A28D-92D9C8E66B37}"/>
              </c:ext>
            </c:extLst>
          </c:dPt>
          <c:dPt>
            <c:idx val="1"/>
            <c:bubble3D val="0"/>
            <c:spPr>
              <a:prstGeom prst="rect">
                <a:avLst/>
              </a:prstGeom>
              <a:solidFill>
                <a:srgbClr val="3C7CB4"/>
              </a:solidFill>
              <a:ln w="12700" cap="flat">
                <a:noFill/>
                <a:miter lim="400000"/>
              </a:ln>
              <a:effectLst/>
            </c:spPr>
            <c:extLst>
              <c:ext xmlns:c16="http://schemas.microsoft.com/office/drawing/2014/chart" uri="{C3380CC4-5D6E-409C-BE32-E72D297353CC}">
                <c16:uniqueId val="{0000001E-AAA5-334A-A28D-92D9C8E66B37}"/>
              </c:ext>
            </c:extLst>
          </c:dPt>
          <c:dPt>
            <c:idx val="2"/>
            <c:bubble3D val="0"/>
            <c:spPr>
              <a:prstGeom prst="rect">
                <a:avLst/>
              </a:prstGeom>
              <a:solidFill>
                <a:srgbClr val="E42180"/>
              </a:solidFill>
              <a:ln w="12700" cap="flat">
                <a:noFill/>
                <a:miter lim="400000"/>
              </a:ln>
              <a:effectLst/>
            </c:spPr>
            <c:extLst>
              <c:ext xmlns:c16="http://schemas.microsoft.com/office/drawing/2014/chart" uri="{C3380CC4-5D6E-409C-BE32-E72D297353CC}">
                <c16:uniqueId val="{00000020-AAA5-334A-A28D-92D9C8E66B37}"/>
              </c:ext>
            </c:extLst>
          </c:dPt>
          <c:dPt>
            <c:idx val="3"/>
            <c:bubble3D val="0"/>
            <c:spPr>
              <a:prstGeom prst="rect">
                <a:avLst/>
              </a:prstGeom>
              <a:solidFill>
                <a:srgbClr val="F29420"/>
              </a:solidFill>
              <a:ln w="12700" cap="flat">
                <a:noFill/>
                <a:miter lim="400000"/>
              </a:ln>
              <a:effectLst/>
            </c:spPr>
            <c:extLst>
              <c:ext xmlns:c16="http://schemas.microsoft.com/office/drawing/2014/chart" uri="{C3380CC4-5D6E-409C-BE32-E72D297353CC}">
                <c16:uniqueId val="{00000022-AAA5-334A-A28D-92D9C8E66B37}"/>
              </c:ext>
            </c:extLst>
          </c:dPt>
          <c:dLbls>
            <c:dLbl>
              <c:idx val="0"/>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1C-AAA5-334A-A28D-92D9C8E66B37}"/>
                </c:ext>
              </c:extLst>
            </c:dLbl>
            <c:dLbl>
              <c:idx val="1"/>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1E-AAA5-334A-A28D-92D9C8E66B37}"/>
                </c:ext>
              </c:extLst>
            </c:dLbl>
            <c:dLbl>
              <c:idx val="2"/>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20-AAA5-334A-A28D-92D9C8E66B37}"/>
                </c:ext>
              </c:extLst>
            </c:dLbl>
            <c:dLbl>
              <c:idx val="3"/>
              <c:numFmt formatCode="#,##0%" sourceLinked="0"/>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extLst>
                <c:ext xmlns:c16="http://schemas.microsoft.com/office/drawing/2014/chart" uri="{C3380CC4-5D6E-409C-BE32-E72D297353CC}">
                  <c16:uniqueId val="{00000022-AAA5-334A-A28D-92D9C8E66B37}"/>
                </c:ext>
              </c:extLst>
            </c:dLbl>
            <c:numFmt formatCode="#,##0%" sourceLinked="0"/>
            <c:spPr>
              <a:noFill/>
              <a:ln>
                <a:noFill/>
              </a:ln>
              <a:effectLst/>
            </c:spPr>
            <c:txPr>
              <a:bodyPr/>
              <a:lstStyle/>
              <a:p>
                <a:pPr>
                  <a:defRPr sz="4000" b="0" i="0" u="none" strike="noStrike">
                    <a:solidFill>
                      <a:srgbClr val="FFFFFF"/>
                    </a:solidFill>
                    <a:latin typeface="Albert Sans Regular Bold"/>
                  </a:defRPr>
                </a:pPr>
                <a:endParaRPr lang="en-MK"/>
              </a:p>
            </c:txPr>
            <c:showLegendKey val="0"/>
            <c:showVal val="0"/>
            <c:showCatName val="0"/>
            <c:showSerName val="0"/>
            <c:showPercent val="1"/>
            <c:showBubbleSize val="0"/>
            <c:showLeaderLines val="1"/>
            <c:leaderLines>
              <c:spPr>
                <a:prstGeom prst="rect">
                  <a:avLst/>
                </a:prstGeom>
                <a:ln w="6350" cap="flat">
                  <a:solidFill>
                    <a:srgbClr val="000000"/>
                  </a:solidFill>
                  <a:prstDash val="solid"/>
                  <a:miter lim="400000"/>
                </a:ln>
                <a:effectLst/>
              </c:spPr>
            </c:leaderLines>
            <c:extLst>
              <c:ext xmlns:c15="http://schemas.microsoft.com/office/drawing/2012/chart" uri="{CE6537A1-D6FC-4f65-9D91-7224C49458BB}"/>
            </c:extLst>
          </c:dLbls>
          <c:cat>
            <c:strRef>
              <c:f>Sheet1!$B$1:$E$1</c:f>
              <c:strCache>
                <c:ptCount val="4"/>
                <c:pt idx="0">
                  <c:v>Subject 1</c:v>
                </c:pt>
                <c:pt idx="1">
                  <c:v>Subject 2</c:v>
                </c:pt>
                <c:pt idx="2">
                  <c:v>Subject 3</c:v>
                </c:pt>
                <c:pt idx="3">
                  <c:v>Subject 4</c:v>
                </c:pt>
              </c:strCache>
            </c:strRef>
          </c:cat>
          <c:val>
            <c:numRef>
              <c:f>Sheet1!$B$5:$E$5</c:f>
              <c:numCache>
                <c:formatCode>General</c:formatCode>
                <c:ptCount val="4"/>
                <c:pt idx="0">
                  <c:v>75</c:v>
                </c:pt>
                <c:pt idx="1">
                  <c:v>100</c:v>
                </c:pt>
                <c:pt idx="2">
                  <c:v>125</c:v>
                </c:pt>
                <c:pt idx="3">
                  <c:v>200</c:v>
                </c:pt>
              </c:numCache>
            </c:numRef>
          </c:val>
          <c:extLst>
            <c:ext xmlns:c16="http://schemas.microsoft.com/office/drawing/2014/chart" uri="{C3380CC4-5D6E-409C-BE32-E72D297353CC}">
              <c16:uniqueId val="{00000023-AAA5-334A-A28D-92D9C8E66B37}"/>
            </c:ext>
          </c:extLst>
        </c:ser>
        <c:dLbls>
          <c:showLegendKey val="0"/>
          <c:showVal val="0"/>
          <c:showCatName val="0"/>
          <c:showSerName val="0"/>
          <c:showPercent val="0"/>
          <c:showBubbleSize val="0"/>
          <c:showLeaderLines val="1"/>
        </c:dLbls>
        <c:firstSliceAng val="0"/>
        <c:holeSize val="50"/>
      </c:doughnutChart>
      <c:spPr>
        <a:prstGeom prst="rect">
          <a:avLst/>
        </a:prstGeom>
        <a:noFill/>
        <a:ln w="12700" cap="flat">
          <a:noFill/>
          <a:miter lim="400000"/>
        </a:ln>
        <a:effectLst/>
      </c:spPr>
    </c:plotArea>
    <c:legend>
      <c:legendPos val="b"/>
      <c:layout>
        <c:manualLayout>
          <c:xMode val="edge"/>
          <c:yMode val="edge"/>
          <c:x val="0"/>
          <c:y val="0.94805399999999995"/>
          <c:w val="1"/>
          <c:h val="5.1945999999999999E-2"/>
        </c:manualLayout>
      </c:layout>
      <c:overlay val="1"/>
      <c:spPr>
        <a:prstGeom prst="rect">
          <a:avLst/>
        </a:prstGeom>
        <a:noFill/>
        <a:ln w="12700" cap="flat">
          <a:noFill/>
          <a:miter lim="400000"/>
        </a:ln>
        <a:effectLst/>
      </c:spPr>
      <c:txPr>
        <a:bodyPr rot="0"/>
        <a:lstStyle/>
        <a:p>
          <a:pPr>
            <a:defRPr sz="2000" b="0" i="0" u="none" strike="noStrike">
              <a:solidFill>
                <a:srgbClr val="403F3F"/>
              </a:solidFill>
              <a:latin typeface="Albert Sans Regular Regular"/>
            </a:defRPr>
          </a:pPr>
          <a:endParaRPr lang="en-MK"/>
        </a:p>
      </c:txPr>
    </c:legend>
    <c:plotVisOnly val="1"/>
    <c:dispBlanksAs val="gap"/>
    <c:showDLblsOverMax val="0"/>
  </c:chart>
  <c:spPr>
    <a:xfrm>
      <a:off x="2138975" y="4037424"/>
      <a:ext cx="7347066" cy="7726932"/>
    </a:xfrm>
    <a:prstGeom prst="rect">
      <a:avLst/>
    </a:prstGeom>
    <a:noFill/>
    <a:ln>
      <a:noFill/>
    </a:ln>
    <a:effectLst/>
  </c:spPr>
  <c:externalData r:id="rId1">
    <c:autoUpdate val="0"/>
  </c:externalData>
</c:chartSpace>
</file>

<file path=ppt/diagrams/_rels/data3.xml.rels><?xml version="1.0" encoding="UTF-8" standalone="yes"?>
<Relationships xmlns="http://schemas.openxmlformats.org/package/2006/relationships"><Relationship Id="rId2" Type="http://schemas.openxmlformats.org/officeDocument/2006/relationships/hyperlink" Target="https://petrpajdla.github.io/atRium/" TargetMode="External"/><Relationship Id="rId1" Type="http://schemas.openxmlformats.org/officeDocument/2006/relationships/hyperlink" Target="https://campus.dariah.eu/resources/hosted/introduction-to-cultural-heritage-data-modelling-with-a-focus-on-edm" TargetMode="External"/></Relationships>
</file>

<file path=ppt/diagrams/_rels/data4.xml.rels><?xml version="1.0" encoding="UTF-8" standalone="yes"?>
<Relationships xmlns="http://schemas.openxmlformats.org/package/2006/relationships"><Relationship Id="rId1" Type="http://schemas.openxmlformats.org/officeDocument/2006/relationships/hyperlink" Target="https://drive.google.com/drive/folders/1x625PjbQbJcTjJhNUGMtEt5bu1euySRl?usp=sharing" TargetMode="External"/></Relationships>
</file>

<file path=ppt/diagrams/_rels/data6.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_rels/data9.xml.rels><?xml version="1.0" encoding="UTF-8" standalone="yes"?>
<Relationships xmlns="http://schemas.openxmlformats.org/package/2006/relationships"><Relationship Id="rId3" Type="http://schemas.openxmlformats.org/officeDocument/2006/relationships/hyperlink" Target="https://www.poper.ai/image-color-contrast-checker/" TargetMode="External"/><Relationship Id="rId2" Type="http://schemas.openxmlformats.org/officeDocument/2006/relationships/hyperlink" Target="https://check.axes4.com/en/" TargetMode="External"/><Relationship Id="rId1" Type="http://schemas.openxmlformats.org/officeDocument/2006/relationships/hyperlink" Target="https://advancedbytez.com/lera/" TargetMode="External"/></Relationships>
</file>

<file path=ppt/diagrams/_rels/drawing3.xml.rels><?xml version="1.0" encoding="UTF-8" standalone="yes"?>
<Relationships xmlns="http://schemas.openxmlformats.org/package/2006/relationships"><Relationship Id="rId2" Type="http://schemas.openxmlformats.org/officeDocument/2006/relationships/hyperlink" Target="https://petrpajdla.github.io/atRium/" TargetMode="External"/><Relationship Id="rId1" Type="http://schemas.openxmlformats.org/officeDocument/2006/relationships/hyperlink" Target="https://campus.dariah.eu/resources/hosted/introduction-to-cultural-heritage-data-modelling-with-a-focus-on-edm" TargetMode="External"/></Relationships>
</file>

<file path=ppt/diagrams/_rels/drawing4.xml.rels><?xml version="1.0" encoding="UTF-8" standalone="yes"?>
<Relationships xmlns="http://schemas.openxmlformats.org/package/2006/relationships"><Relationship Id="rId1" Type="http://schemas.openxmlformats.org/officeDocument/2006/relationships/hyperlink" Target="https://drive.google.com/drive/folders/1x625PjbQbJcTjJhNUGMtEt5bu1euySRl?usp=sharing" TargetMode="External"/></Relationships>
</file>

<file path=ppt/diagrams/_rels/drawing6.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_rels/drawing9.xml.rels><?xml version="1.0" encoding="UTF-8" standalone="yes"?>
<Relationships xmlns="http://schemas.openxmlformats.org/package/2006/relationships"><Relationship Id="rId3" Type="http://schemas.openxmlformats.org/officeDocument/2006/relationships/hyperlink" Target="https://www.poper.ai/image-color-contrast-checker/" TargetMode="External"/><Relationship Id="rId2" Type="http://schemas.openxmlformats.org/officeDocument/2006/relationships/hyperlink" Target="https://check.axes4.com/en/" TargetMode="External"/><Relationship Id="rId1" Type="http://schemas.openxmlformats.org/officeDocument/2006/relationships/hyperlink" Target="https://advancedbytez.com/lera/"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E5BB8D-6430-A24F-9059-F49125D871D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5A2F2145-A492-7546-B871-E62B0D3E7F2F}">
      <dgm:prSet custT="1"/>
      <dgm:spPr>
        <a:solidFill>
          <a:srgbClr val="0070C0"/>
        </a:solidFill>
      </dgm:spPr>
      <dgm:t>
        <a:bodyPr/>
        <a:lstStyle/>
        <a:p>
          <a:r>
            <a:rPr lang="en-GB" sz="2000" b="0" i="0" dirty="0"/>
            <a:t>Mission: Improve existing learning resource</a:t>
          </a:r>
          <a:endParaRPr lang="en-MK" sz="2000" dirty="0"/>
        </a:p>
      </dgm:t>
    </dgm:pt>
    <dgm:pt modelId="{E4D46469-225C-7B46-A4E8-810BFE05BDDE}" type="parTrans" cxnId="{9B712B91-F83C-F34E-9517-40F4170680E2}">
      <dgm:prSet/>
      <dgm:spPr/>
      <dgm:t>
        <a:bodyPr/>
        <a:lstStyle/>
        <a:p>
          <a:endParaRPr lang="en-GB" sz="2000"/>
        </a:p>
      </dgm:t>
    </dgm:pt>
    <dgm:pt modelId="{98C536D8-9741-EA4F-92F7-92188A5E9BF8}" type="sibTrans" cxnId="{9B712B91-F83C-F34E-9517-40F4170680E2}">
      <dgm:prSet/>
      <dgm:spPr/>
      <dgm:t>
        <a:bodyPr/>
        <a:lstStyle/>
        <a:p>
          <a:endParaRPr lang="en-GB" sz="2000"/>
        </a:p>
      </dgm:t>
    </dgm:pt>
    <dgm:pt modelId="{6AA3DD72-9C89-D747-9A28-7D3DEFA2CA69}">
      <dgm:prSet custT="1"/>
      <dgm:spPr>
        <a:solidFill>
          <a:srgbClr val="0070C0"/>
        </a:solidFill>
      </dgm:spPr>
      <dgm:t>
        <a:bodyPr/>
        <a:lstStyle/>
        <a:p>
          <a:r>
            <a:rPr lang="en-GB" sz="2000" b="0" i="0" dirty="0"/>
            <a:t>FAIR-by-Design Methodology – quick recap</a:t>
          </a:r>
          <a:endParaRPr lang="en-MK" sz="2000" dirty="0"/>
        </a:p>
      </dgm:t>
    </dgm:pt>
    <dgm:pt modelId="{FFA371BB-D1C2-6940-82FE-ED61DF5ECAE8}" type="parTrans" cxnId="{9F8A2FCD-1A2E-7C4E-BC5E-D7DFA020EE51}">
      <dgm:prSet/>
      <dgm:spPr/>
      <dgm:t>
        <a:bodyPr/>
        <a:lstStyle/>
        <a:p>
          <a:endParaRPr lang="en-GB" sz="2000"/>
        </a:p>
      </dgm:t>
    </dgm:pt>
    <dgm:pt modelId="{197CC031-8599-3D42-A6A8-E71EE9199DE3}" type="sibTrans" cxnId="{9F8A2FCD-1A2E-7C4E-BC5E-D7DFA020EE51}">
      <dgm:prSet/>
      <dgm:spPr/>
      <dgm:t>
        <a:bodyPr/>
        <a:lstStyle/>
        <a:p>
          <a:endParaRPr lang="en-GB" sz="2000"/>
        </a:p>
      </dgm:t>
    </dgm:pt>
    <dgm:pt modelId="{A9B7D7E9-5E5B-F142-B959-F940BA99BDE9}">
      <dgm:prSet custT="1"/>
      <dgm:spPr>
        <a:solidFill>
          <a:srgbClr val="0070C0"/>
        </a:solidFill>
      </dgm:spPr>
      <dgm:t>
        <a:bodyPr/>
        <a:lstStyle/>
        <a:p>
          <a:r>
            <a:rPr lang="en-GB" sz="2000" b="0" i="0"/>
            <a:t>Breakout</a:t>
          </a:r>
          <a:endParaRPr lang="en-MK" sz="2000"/>
        </a:p>
      </dgm:t>
    </dgm:pt>
    <dgm:pt modelId="{50B0E7ED-358B-E245-AD70-9BC01DE7AC2B}" type="parTrans" cxnId="{BF1C6D47-3C2B-1643-893C-C39FDA59BBCD}">
      <dgm:prSet/>
      <dgm:spPr/>
      <dgm:t>
        <a:bodyPr/>
        <a:lstStyle/>
        <a:p>
          <a:endParaRPr lang="en-GB" sz="2000"/>
        </a:p>
      </dgm:t>
    </dgm:pt>
    <dgm:pt modelId="{B3E37CF3-0B10-3448-ACAC-51F568149ABD}" type="sibTrans" cxnId="{BF1C6D47-3C2B-1643-893C-C39FDA59BBCD}">
      <dgm:prSet/>
      <dgm:spPr/>
      <dgm:t>
        <a:bodyPr/>
        <a:lstStyle/>
        <a:p>
          <a:endParaRPr lang="en-GB" sz="2000"/>
        </a:p>
      </dgm:t>
    </dgm:pt>
    <dgm:pt modelId="{54475112-2104-4F48-B632-40EDFEBCC547}">
      <dgm:prSet custT="1"/>
      <dgm:spPr/>
      <dgm:t>
        <a:bodyPr/>
        <a:lstStyle/>
        <a:p>
          <a:r>
            <a:rPr lang="en-GB" sz="1600" b="0" i="0"/>
            <a:t>M</a:t>
          </a:r>
          <a:r>
            <a:rPr lang="en-MK" sz="1600" b="0" i="0"/>
            <a:t>ax 5-6 people per breakout room</a:t>
          </a:r>
          <a:endParaRPr lang="en-MK" sz="1600"/>
        </a:p>
      </dgm:t>
    </dgm:pt>
    <dgm:pt modelId="{E58AB2AA-C744-5147-8A5D-3325DF4189ED}" type="parTrans" cxnId="{85DE4716-C870-564D-B61F-0E5AC32C24A1}">
      <dgm:prSet/>
      <dgm:spPr/>
      <dgm:t>
        <a:bodyPr/>
        <a:lstStyle/>
        <a:p>
          <a:endParaRPr lang="en-GB" sz="2000"/>
        </a:p>
      </dgm:t>
    </dgm:pt>
    <dgm:pt modelId="{3A26B7E4-2CE8-8C45-9CBA-63DF3551B2D0}" type="sibTrans" cxnId="{85DE4716-C870-564D-B61F-0E5AC32C24A1}">
      <dgm:prSet/>
      <dgm:spPr/>
      <dgm:t>
        <a:bodyPr/>
        <a:lstStyle/>
        <a:p>
          <a:endParaRPr lang="en-GB" sz="2000"/>
        </a:p>
      </dgm:t>
    </dgm:pt>
    <dgm:pt modelId="{1E0BC9DC-4DC1-414E-8635-447EAF448F3D}">
      <dgm:prSet custT="1"/>
      <dgm:spPr/>
      <dgm:t>
        <a:bodyPr/>
        <a:lstStyle/>
        <a:p>
          <a:r>
            <a:rPr lang="en-MK" sz="1600" b="0" i="0"/>
            <a:t>Each room works on different example</a:t>
          </a:r>
          <a:endParaRPr lang="en-MK" sz="1600"/>
        </a:p>
      </dgm:t>
    </dgm:pt>
    <dgm:pt modelId="{DC1CADFC-4283-AB4B-B9F2-AD7C7263AEAB}" type="parTrans" cxnId="{329665BD-E813-C64C-9B05-913BF6D7037E}">
      <dgm:prSet/>
      <dgm:spPr/>
      <dgm:t>
        <a:bodyPr/>
        <a:lstStyle/>
        <a:p>
          <a:endParaRPr lang="en-GB" sz="2000"/>
        </a:p>
      </dgm:t>
    </dgm:pt>
    <dgm:pt modelId="{5965879B-7943-7342-B479-32AA384610E3}" type="sibTrans" cxnId="{329665BD-E813-C64C-9B05-913BF6D7037E}">
      <dgm:prSet/>
      <dgm:spPr/>
      <dgm:t>
        <a:bodyPr/>
        <a:lstStyle/>
        <a:p>
          <a:endParaRPr lang="en-GB" sz="2000"/>
        </a:p>
      </dgm:t>
    </dgm:pt>
    <dgm:pt modelId="{E9920DA5-3B66-F743-9677-A447A187BEC2}">
      <dgm:prSet custT="1"/>
      <dgm:spPr/>
      <dgm:t>
        <a:bodyPr/>
        <a:lstStyle/>
        <a:p>
          <a:r>
            <a:rPr lang="en-MK" sz="1600" b="0" i="0"/>
            <a:t>Each room has its own instructor</a:t>
          </a:r>
          <a:endParaRPr lang="en-MK" sz="1600"/>
        </a:p>
      </dgm:t>
    </dgm:pt>
    <dgm:pt modelId="{5DA44625-7E99-084F-9721-FAF36345546B}" type="parTrans" cxnId="{A91699A6-4434-0E4F-83A3-607385BC8E2E}">
      <dgm:prSet/>
      <dgm:spPr/>
      <dgm:t>
        <a:bodyPr/>
        <a:lstStyle/>
        <a:p>
          <a:endParaRPr lang="en-GB" sz="2000"/>
        </a:p>
      </dgm:t>
    </dgm:pt>
    <dgm:pt modelId="{49097215-32B1-9A4D-B16D-F6032A36CCA1}" type="sibTrans" cxnId="{A91699A6-4434-0E4F-83A3-607385BC8E2E}">
      <dgm:prSet/>
      <dgm:spPr/>
      <dgm:t>
        <a:bodyPr/>
        <a:lstStyle/>
        <a:p>
          <a:endParaRPr lang="en-GB" sz="2000"/>
        </a:p>
      </dgm:t>
    </dgm:pt>
    <dgm:pt modelId="{CA26BBB0-E725-9846-B548-EA4612AA9E0F}">
      <dgm:prSet custT="1"/>
      <dgm:spPr>
        <a:solidFill>
          <a:srgbClr val="0070C0"/>
        </a:solidFill>
      </dgm:spPr>
      <dgm:t>
        <a:bodyPr/>
        <a:lstStyle/>
        <a:p>
          <a:r>
            <a:rPr lang="en-US" sz="2000" b="0" i="0"/>
            <a:t>G</a:t>
          </a:r>
          <a:r>
            <a:rPr lang="en-MK" sz="2000" b="0" i="0"/>
            <a:t>et together for a debrief</a:t>
          </a:r>
          <a:endParaRPr lang="en-MK" sz="2000"/>
        </a:p>
      </dgm:t>
    </dgm:pt>
    <dgm:pt modelId="{FD6CECBA-0F58-6B44-A7CB-4AD9859AD129}" type="parTrans" cxnId="{EDACF0C5-9D15-A340-BB0D-0AC7D32C4E10}">
      <dgm:prSet/>
      <dgm:spPr/>
      <dgm:t>
        <a:bodyPr/>
        <a:lstStyle/>
        <a:p>
          <a:endParaRPr lang="en-GB" sz="2000"/>
        </a:p>
      </dgm:t>
    </dgm:pt>
    <dgm:pt modelId="{B29922B6-676D-E04A-B552-05925DD474F7}" type="sibTrans" cxnId="{EDACF0C5-9D15-A340-BB0D-0AC7D32C4E10}">
      <dgm:prSet/>
      <dgm:spPr/>
      <dgm:t>
        <a:bodyPr/>
        <a:lstStyle/>
        <a:p>
          <a:endParaRPr lang="en-GB" sz="2000"/>
        </a:p>
      </dgm:t>
    </dgm:pt>
    <dgm:pt modelId="{A75DFE41-E55C-F147-B0D9-C0325B2EDAEB}">
      <dgm:prSet custT="1"/>
      <dgm:spPr>
        <a:solidFill>
          <a:srgbClr val="0070C0"/>
        </a:solidFill>
      </dgm:spPr>
      <dgm:t>
        <a:bodyPr/>
        <a:lstStyle/>
        <a:p>
          <a:r>
            <a:rPr lang="en-MK" sz="2000" b="0" i="0"/>
            <a:t>Q&amp;A</a:t>
          </a:r>
          <a:endParaRPr lang="en-MK" sz="2000"/>
        </a:p>
      </dgm:t>
    </dgm:pt>
    <dgm:pt modelId="{0B72F76F-E9D9-0E49-9212-133EFC702DD1}" type="parTrans" cxnId="{EECDC671-F052-514C-B144-AB0A37DA4159}">
      <dgm:prSet/>
      <dgm:spPr/>
      <dgm:t>
        <a:bodyPr/>
        <a:lstStyle/>
        <a:p>
          <a:endParaRPr lang="en-GB" sz="2000"/>
        </a:p>
      </dgm:t>
    </dgm:pt>
    <dgm:pt modelId="{7807EE73-681C-7048-85A4-BD13D826AB68}" type="sibTrans" cxnId="{EECDC671-F052-514C-B144-AB0A37DA4159}">
      <dgm:prSet/>
      <dgm:spPr/>
      <dgm:t>
        <a:bodyPr/>
        <a:lstStyle/>
        <a:p>
          <a:endParaRPr lang="en-GB" sz="2000"/>
        </a:p>
      </dgm:t>
    </dgm:pt>
    <dgm:pt modelId="{B324394F-033F-8546-BD3A-6A2988ED93BD}">
      <dgm:prSet custT="1"/>
      <dgm:spPr>
        <a:solidFill>
          <a:srgbClr val="0070C0"/>
        </a:solidFill>
      </dgm:spPr>
      <dgm:t>
        <a:bodyPr/>
        <a:lstStyle/>
        <a:p>
          <a:r>
            <a:rPr lang="en-MK" sz="2000" b="0" i="0" dirty="0"/>
            <a:t>Wrap-up</a:t>
          </a:r>
          <a:endParaRPr lang="en-MK" sz="2000" dirty="0"/>
        </a:p>
      </dgm:t>
    </dgm:pt>
    <dgm:pt modelId="{76EAB1EB-EE6E-3F45-A920-B1AE8261F969}" type="parTrans" cxnId="{5A419D4E-7009-8542-8E36-911316002B65}">
      <dgm:prSet/>
      <dgm:spPr/>
      <dgm:t>
        <a:bodyPr/>
        <a:lstStyle/>
        <a:p>
          <a:endParaRPr lang="en-GB" sz="2000"/>
        </a:p>
      </dgm:t>
    </dgm:pt>
    <dgm:pt modelId="{9581BA06-689E-CD48-BFCE-45142350E063}" type="sibTrans" cxnId="{5A419D4E-7009-8542-8E36-911316002B65}">
      <dgm:prSet/>
      <dgm:spPr/>
      <dgm:t>
        <a:bodyPr/>
        <a:lstStyle/>
        <a:p>
          <a:endParaRPr lang="en-GB" sz="2000"/>
        </a:p>
      </dgm:t>
    </dgm:pt>
    <dgm:pt modelId="{0EBF38F6-9070-1240-8E94-7D0D2AAE5554}" type="pres">
      <dgm:prSet presAssocID="{33E5BB8D-6430-A24F-9059-F49125D871D0}" presName="linear" presStyleCnt="0">
        <dgm:presLayoutVars>
          <dgm:animLvl val="lvl"/>
          <dgm:resizeHandles val="exact"/>
        </dgm:presLayoutVars>
      </dgm:prSet>
      <dgm:spPr/>
    </dgm:pt>
    <dgm:pt modelId="{645573F6-B0F5-4C48-98C6-97B025A9EF85}" type="pres">
      <dgm:prSet presAssocID="{5A2F2145-A492-7546-B871-E62B0D3E7F2F}" presName="parentText" presStyleLbl="node1" presStyleIdx="0" presStyleCnt="6">
        <dgm:presLayoutVars>
          <dgm:chMax val="0"/>
          <dgm:bulletEnabled val="1"/>
        </dgm:presLayoutVars>
      </dgm:prSet>
      <dgm:spPr/>
    </dgm:pt>
    <dgm:pt modelId="{3C49D8EB-64A9-1344-A059-9053DB660DC5}" type="pres">
      <dgm:prSet presAssocID="{98C536D8-9741-EA4F-92F7-92188A5E9BF8}" presName="spacer" presStyleCnt="0"/>
      <dgm:spPr/>
    </dgm:pt>
    <dgm:pt modelId="{5762AE80-3E7E-304B-A005-5DB6EB36F254}" type="pres">
      <dgm:prSet presAssocID="{6AA3DD72-9C89-D747-9A28-7D3DEFA2CA69}" presName="parentText" presStyleLbl="node1" presStyleIdx="1" presStyleCnt="6">
        <dgm:presLayoutVars>
          <dgm:chMax val="0"/>
          <dgm:bulletEnabled val="1"/>
        </dgm:presLayoutVars>
      </dgm:prSet>
      <dgm:spPr/>
    </dgm:pt>
    <dgm:pt modelId="{26C6DA9C-BD1C-1443-AB4E-2BAE87F45035}" type="pres">
      <dgm:prSet presAssocID="{197CC031-8599-3D42-A6A8-E71EE9199DE3}" presName="spacer" presStyleCnt="0"/>
      <dgm:spPr/>
    </dgm:pt>
    <dgm:pt modelId="{9F108198-5C68-8343-B09E-3A0C3ED25952}" type="pres">
      <dgm:prSet presAssocID="{A9B7D7E9-5E5B-F142-B959-F940BA99BDE9}" presName="parentText" presStyleLbl="node1" presStyleIdx="2" presStyleCnt="6">
        <dgm:presLayoutVars>
          <dgm:chMax val="0"/>
          <dgm:bulletEnabled val="1"/>
        </dgm:presLayoutVars>
      </dgm:prSet>
      <dgm:spPr/>
    </dgm:pt>
    <dgm:pt modelId="{4BA1FA41-1242-A448-BD21-5F09F8CBE0AA}" type="pres">
      <dgm:prSet presAssocID="{A9B7D7E9-5E5B-F142-B959-F940BA99BDE9}" presName="childText" presStyleLbl="revTx" presStyleIdx="0" presStyleCnt="1">
        <dgm:presLayoutVars>
          <dgm:bulletEnabled val="1"/>
        </dgm:presLayoutVars>
      </dgm:prSet>
      <dgm:spPr/>
    </dgm:pt>
    <dgm:pt modelId="{4C1141CC-D0F9-3349-8B90-470B4D1F5920}" type="pres">
      <dgm:prSet presAssocID="{CA26BBB0-E725-9846-B548-EA4612AA9E0F}" presName="parentText" presStyleLbl="node1" presStyleIdx="3" presStyleCnt="6">
        <dgm:presLayoutVars>
          <dgm:chMax val="0"/>
          <dgm:bulletEnabled val="1"/>
        </dgm:presLayoutVars>
      </dgm:prSet>
      <dgm:spPr/>
    </dgm:pt>
    <dgm:pt modelId="{226EBF0F-F2FE-6145-BA6E-085A8F3071F1}" type="pres">
      <dgm:prSet presAssocID="{B29922B6-676D-E04A-B552-05925DD474F7}" presName="spacer" presStyleCnt="0"/>
      <dgm:spPr/>
    </dgm:pt>
    <dgm:pt modelId="{B8E5048C-BCD3-BC4F-98C0-FB1F114EEE3C}" type="pres">
      <dgm:prSet presAssocID="{A75DFE41-E55C-F147-B0D9-C0325B2EDAEB}" presName="parentText" presStyleLbl="node1" presStyleIdx="4" presStyleCnt="6">
        <dgm:presLayoutVars>
          <dgm:chMax val="0"/>
          <dgm:bulletEnabled val="1"/>
        </dgm:presLayoutVars>
      </dgm:prSet>
      <dgm:spPr/>
    </dgm:pt>
    <dgm:pt modelId="{100B3DF9-3A54-3A4D-A763-128B4C6C12EC}" type="pres">
      <dgm:prSet presAssocID="{7807EE73-681C-7048-85A4-BD13D826AB68}" presName="spacer" presStyleCnt="0"/>
      <dgm:spPr/>
    </dgm:pt>
    <dgm:pt modelId="{0D2E905A-7C5A-1547-B543-EAA58299279A}" type="pres">
      <dgm:prSet presAssocID="{B324394F-033F-8546-BD3A-6A2988ED93BD}" presName="parentText" presStyleLbl="node1" presStyleIdx="5" presStyleCnt="6">
        <dgm:presLayoutVars>
          <dgm:chMax val="0"/>
          <dgm:bulletEnabled val="1"/>
        </dgm:presLayoutVars>
      </dgm:prSet>
      <dgm:spPr/>
    </dgm:pt>
  </dgm:ptLst>
  <dgm:cxnLst>
    <dgm:cxn modelId="{463E9B0D-726C-DD48-ACE3-7E9651C1487B}" type="presOf" srcId="{33E5BB8D-6430-A24F-9059-F49125D871D0}" destId="{0EBF38F6-9070-1240-8E94-7D0D2AAE5554}" srcOrd="0" destOrd="0" presId="urn:microsoft.com/office/officeart/2005/8/layout/vList2"/>
    <dgm:cxn modelId="{85DE4716-C870-564D-B61F-0E5AC32C24A1}" srcId="{A9B7D7E9-5E5B-F142-B959-F940BA99BDE9}" destId="{54475112-2104-4F48-B632-40EDFEBCC547}" srcOrd="0" destOrd="0" parTransId="{E58AB2AA-C744-5147-8A5D-3325DF4189ED}" sibTransId="{3A26B7E4-2CE8-8C45-9CBA-63DF3551B2D0}"/>
    <dgm:cxn modelId="{476E1B18-E7A1-6C40-99D7-0CB49CE26E85}" type="presOf" srcId="{A75DFE41-E55C-F147-B0D9-C0325B2EDAEB}" destId="{B8E5048C-BCD3-BC4F-98C0-FB1F114EEE3C}" srcOrd="0" destOrd="0" presId="urn:microsoft.com/office/officeart/2005/8/layout/vList2"/>
    <dgm:cxn modelId="{018CAC1B-654C-7B45-AA43-FF0EF5CF7E76}" type="presOf" srcId="{B324394F-033F-8546-BD3A-6A2988ED93BD}" destId="{0D2E905A-7C5A-1547-B543-EAA58299279A}" srcOrd="0" destOrd="0" presId="urn:microsoft.com/office/officeart/2005/8/layout/vList2"/>
    <dgm:cxn modelId="{6B19B62E-D131-BC4F-815A-44A11947491A}" type="presOf" srcId="{CA26BBB0-E725-9846-B548-EA4612AA9E0F}" destId="{4C1141CC-D0F9-3349-8B90-470B4D1F5920}" srcOrd="0" destOrd="0" presId="urn:microsoft.com/office/officeart/2005/8/layout/vList2"/>
    <dgm:cxn modelId="{94A5D643-30BB-B042-9FFA-53805031B1A3}" type="presOf" srcId="{54475112-2104-4F48-B632-40EDFEBCC547}" destId="{4BA1FA41-1242-A448-BD21-5F09F8CBE0AA}" srcOrd="0" destOrd="0" presId="urn:microsoft.com/office/officeart/2005/8/layout/vList2"/>
    <dgm:cxn modelId="{BF1C6D47-3C2B-1643-893C-C39FDA59BBCD}" srcId="{33E5BB8D-6430-A24F-9059-F49125D871D0}" destId="{A9B7D7E9-5E5B-F142-B959-F940BA99BDE9}" srcOrd="2" destOrd="0" parTransId="{50B0E7ED-358B-E245-AD70-9BC01DE7AC2B}" sibTransId="{B3E37CF3-0B10-3448-ACAC-51F568149ABD}"/>
    <dgm:cxn modelId="{5A419D4E-7009-8542-8E36-911316002B65}" srcId="{33E5BB8D-6430-A24F-9059-F49125D871D0}" destId="{B324394F-033F-8546-BD3A-6A2988ED93BD}" srcOrd="5" destOrd="0" parTransId="{76EAB1EB-EE6E-3F45-A920-B1AE8261F969}" sibTransId="{9581BA06-689E-CD48-BFCE-45142350E063}"/>
    <dgm:cxn modelId="{66B1B859-9957-4A4F-A37B-2564AF76FEE6}" type="presOf" srcId="{6AA3DD72-9C89-D747-9A28-7D3DEFA2CA69}" destId="{5762AE80-3E7E-304B-A005-5DB6EB36F254}" srcOrd="0" destOrd="0" presId="urn:microsoft.com/office/officeart/2005/8/layout/vList2"/>
    <dgm:cxn modelId="{EECDC671-F052-514C-B144-AB0A37DA4159}" srcId="{33E5BB8D-6430-A24F-9059-F49125D871D0}" destId="{A75DFE41-E55C-F147-B0D9-C0325B2EDAEB}" srcOrd="4" destOrd="0" parTransId="{0B72F76F-E9D9-0E49-9212-133EFC702DD1}" sibTransId="{7807EE73-681C-7048-85A4-BD13D826AB68}"/>
    <dgm:cxn modelId="{5E5C5984-ACCA-FA4B-A347-98C99EC5F1CB}" type="presOf" srcId="{1E0BC9DC-4DC1-414E-8635-447EAF448F3D}" destId="{4BA1FA41-1242-A448-BD21-5F09F8CBE0AA}" srcOrd="0" destOrd="1" presId="urn:microsoft.com/office/officeart/2005/8/layout/vList2"/>
    <dgm:cxn modelId="{9B712B91-F83C-F34E-9517-40F4170680E2}" srcId="{33E5BB8D-6430-A24F-9059-F49125D871D0}" destId="{5A2F2145-A492-7546-B871-E62B0D3E7F2F}" srcOrd="0" destOrd="0" parTransId="{E4D46469-225C-7B46-A4E8-810BFE05BDDE}" sibTransId="{98C536D8-9741-EA4F-92F7-92188A5E9BF8}"/>
    <dgm:cxn modelId="{7B796EA1-CC60-E04A-96AF-0C5F4BC01957}" type="presOf" srcId="{A9B7D7E9-5E5B-F142-B959-F940BA99BDE9}" destId="{9F108198-5C68-8343-B09E-3A0C3ED25952}" srcOrd="0" destOrd="0" presId="urn:microsoft.com/office/officeart/2005/8/layout/vList2"/>
    <dgm:cxn modelId="{A91699A6-4434-0E4F-83A3-607385BC8E2E}" srcId="{A9B7D7E9-5E5B-F142-B959-F940BA99BDE9}" destId="{E9920DA5-3B66-F743-9677-A447A187BEC2}" srcOrd="2" destOrd="0" parTransId="{5DA44625-7E99-084F-9721-FAF36345546B}" sibTransId="{49097215-32B1-9A4D-B16D-F6032A36CCA1}"/>
    <dgm:cxn modelId="{A474A1AB-57E8-604E-B2B5-4DC15A01BF34}" type="presOf" srcId="{E9920DA5-3B66-F743-9677-A447A187BEC2}" destId="{4BA1FA41-1242-A448-BD21-5F09F8CBE0AA}" srcOrd="0" destOrd="2" presId="urn:microsoft.com/office/officeart/2005/8/layout/vList2"/>
    <dgm:cxn modelId="{329665BD-E813-C64C-9B05-913BF6D7037E}" srcId="{A9B7D7E9-5E5B-F142-B959-F940BA99BDE9}" destId="{1E0BC9DC-4DC1-414E-8635-447EAF448F3D}" srcOrd="1" destOrd="0" parTransId="{DC1CADFC-4283-AB4B-B9F2-AD7C7263AEAB}" sibTransId="{5965879B-7943-7342-B479-32AA384610E3}"/>
    <dgm:cxn modelId="{EDACF0C5-9D15-A340-BB0D-0AC7D32C4E10}" srcId="{33E5BB8D-6430-A24F-9059-F49125D871D0}" destId="{CA26BBB0-E725-9846-B548-EA4612AA9E0F}" srcOrd="3" destOrd="0" parTransId="{FD6CECBA-0F58-6B44-A7CB-4AD9859AD129}" sibTransId="{B29922B6-676D-E04A-B552-05925DD474F7}"/>
    <dgm:cxn modelId="{9F8A2FCD-1A2E-7C4E-BC5E-D7DFA020EE51}" srcId="{33E5BB8D-6430-A24F-9059-F49125D871D0}" destId="{6AA3DD72-9C89-D747-9A28-7D3DEFA2CA69}" srcOrd="1" destOrd="0" parTransId="{FFA371BB-D1C2-6940-82FE-ED61DF5ECAE8}" sibTransId="{197CC031-8599-3D42-A6A8-E71EE9199DE3}"/>
    <dgm:cxn modelId="{EB2663FA-0B89-5B4D-89FA-F42F609E5903}" type="presOf" srcId="{5A2F2145-A492-7546-B871-E62B0D3E7F2F}" destId="{645573F6-B0F5-4C48-98C6-97B025A9EF85}" srcOrd="0" destOrd="0" presId="urn:microsoft.com/office/officeart/2005/8/layout/vList2"/>
    <dgm:cxn modelId="{346F240D-236E-5B40-A6A1-F1F99FF8349C}" type="presParOf" srcId="{0EBF38F6-9070-1240-8E94-7D0D2AAE5554}" destId="{645573F6-B0F5-4C48-98C6-97B025A9EF85}" srcOrd="0" destOrd="0" presId="urn:microsoft.com/office/officeart/2005/8/layout/vList2"/>
    <dgm:cxn modelId="{870D9467-8AEB-074E-ADBD-C7F69F5DE874}" type="presParOf" srcId="{0EBF38F6-9070-1240-8E94-7D0D2AAE5554}" destId="{3C49D8EB-64A9-1344-A059-9053DB660DC5}" srcOrd="1" destOrd="0" presId="urn:microsoft.com/office/officeart/2005/8/layout/vList2"/>
    <dgm:cxn modelId="{4F6E0ED8-2960-8F46-ADB9-0C218FCEC296}" type="presParOf" srcId="{0EBF38F6-9070-1240-8E94-7D0D2AAE5554}" destId="{5762AE80-3E7E-304B-A005-5DB6EB36F254}" srcOrd="2" destOrd="0" presId="urn:microsoft.com/office/officeart/2005/8/layout/vList2"/>
    <dgm:cxn modelId="{2A43F296-7CB7-8844-8463-C270F9D1D40D}" type="presParOf" srcId="{0EBF38F6-9070-1240-8E94-7D0D2AAE5554}" destId="{26C6DA9C-BD1C-1443-AB4E-2BAE87F45035}" srcOrd="3" destOrd="0" presId="urn:microsoft.com/office/officeart/2005/8/layout/vList2"/>
    <dgm:cxn modelId="{2155C6A1-47D4-564A-8B59-14B14E5EBD5B}" type="presParOf" srcId="{0EBF38F6-9070-1240-8E94-7D0D2AAE5554}" destId="{9F108198-5C68-8343-B09E-3A0C3ED25952}" srcOrd="4" destOrd="0" presId="urn:microsoft.com/office/officeart/2005/8/layout/vList2"/>
    <dgm:cxn modelId="{E7185CA3-FA5A-6E47-AB93-32D65262F6FB}" type="presParOf" srcId="{0EBF38F6-9070-1240-8E94-7D0D2AAE5554}" destId="{4BA1FA41-1242-A448-BD21-5F09F8CBE0AA}" srcOrd="5" destOrd="0" presId="urn:microsoft.com/office/officeart/2005/8/layout/vList2"/>
    <dgm:cxn modelId="{5FABB8C9-BD03-2A44-AFB3-24186586EFCA}" type="presParOf" srcId="{0EBF38F6-9070-1240-8E94-7D0D2AAE5554}" destId="{4C1141CC-D0F9-3349-8B90-470B4D1F5920}" srcOrd="6" destOrd="0" presId="urn:microsoft.com/office/officeart/2005/8/layout/vList2"/>
    <dgm:cxn modelId="{7A552EFD-7F20-1745-9946-B75C167A9199}" type="presParOf" srcId="{0EBF38F6-9070-1240-8E94-7D0D2AAE5554}" destId="{226EBF0F-F2FE-6145-BA6E-085A8F3071F1}" srcOrd="7" destOrd="0" presId="urn:microsoft.com/office/officeart/2005/8/layout/vList2"/>
    <dgm:cxn modelId="{EB6BF987-DD81-854E-A38F-DD69D03DC685}" type="presParOf" srcId="{0EBF38F6-9070-1240-8E94-7D0D2AAE5554}" destId="{B8E5048C-BCD3-BC4F-98C0-FB1F114EEE3C}" srcOrd="8" destOrd="0" presId="urn:microsoft.com/office/officeart/2005/8/layout/vList2"/>
    <dgm:cxn modelId="{00857B29-1002-694D-B599-60D067A1CD95}" type="presParOf" srcId="{0EBF38F6-9070-1240-8E94-7D0D2AAE5554}" destId="{100B3DF9-3A54-3A4D-A763-128B4C6C12EC}" srcOrd="9" destOrd="0" presId="urn:microsoft.com/office/officeart/2005/8/layout/vList2"/>
    <dgm:cxn modelId="{FA1AB358-7281-9847-8AE2-B3F26962F525}" type="presParOf" srcId="{0EBF38F6-9070-1240-8E94-7D0D2AAE5554}" destId="{0D2E905A-7C5A-1547-B543-EAA58299279A}"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4B5C389-FF4A-0848-AD8D-38A4034FE78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D3D03F50-BB5F-C842-911B-C1E4F2CBB2A2}">
      <dgm:prSet/>
      <dgm:spPr>
        <a:solidFill>
          <a:srgbClr val="0070C0"/>
        </a:solidFill>
      </dgm:spPr>
      <dgm:t>
        <a:bodyPr/>
        <a:lstStyle/>
        <a:p>
          <a:r>
            <a:rPr lang="en-MK" b="0" i="0" dirty="0"/>
            <a:t>Check/Decide on Open File Formats</a:t>
          </a:r>
          <a:endParaRPr lang="en-MK" dirty="0"/>
        </a:p>
      </dgm:t>
    </dgm:pt>
    <dgm:pt modelId="{571D44A2-9CCF-7442-BB4C-B7150702BCF8}" type="parTrans" cxnId="{36CB2D65-579E-054F-AB77-34033FB9B62D}">
      <dgm:prSet/>
      <dgm:spPr/>
      <dgm:t>
        <a:bodyPr/>
        <a:lstStyle/>
        <a:p>
          <a:endParaRPr lang="en-GB"/>
        </a:p>
      </dgm:t>
    </dgm:pt>
    <dgm:pt modelId="{91098BA7-9CBF-B549-8546-C55939F041AF}" type="sibTrans" cxnId="{36CB2D65-579E-054F-AB77-34033FB9B62D}">
      <dgm:prSet/>
      <dgm:spPr/>
      <dgm:t>
        <a:bodyPr/>
        <a:lstStyle/>
        <a:p>
          <a:endParaRPr lang="en-GB"/>
        </a:p>
      </dgm:t>
    </dgm:pt>
    <dgm:pt modelId="{643FE8E8-4195-AC4B-AC39-FBB06C42E526}">
      <dgm:prSet/>
      <dgm:spPr/>
      <dgm:t>
        <a:bodyPr/>
        <a:lstStyle/>
        <a:p>
          <a:r>
            <a:rPr lang="en-GB" b="0" i="0"/>
            <a:t>E</a:t>
          </a:r>
          <a:r>
            <a:rPr lang="en-MK" b="0" i="0"/>
            <a:t>ditable formats to be available for other instructors</a:t>
          </a:r>
          <a:endParaRPr lang="en-MK"/>
        </a:p>
      </dgm:t>
    </dgm:pt>
    <dgm:pt modelId="{DDF5698F-16B5-264D-B181-5C03C489B3DB}" type="parTrans" cxnId="{6AA2B824-BDB1-2143-81CE-FDAAF331B8E7}">
      <dgm:prSet/>
      <dgm:spPr/>
      <dgm:t>
        <a:bodyPr/>
        <a:lstStyle/>
        <a:p>
          <a:endParaRPr lang="en-GB"/>
        </a:p>
      </dgm:t>
    </dgm:pt>
    <dgm:pt modelId="{D77B237C-E7BD-2445-B9ED-31B863AA62FF}" type="sibTrans" cxnId="{6AA2B824-BDB1-2143-81CE-FDAAF331B8E7}">
      <dgm:prSet/>
      <dgm:spPr/>
      <dgm:t>
        <a:bodyPr/>
        <a:lstStyle/>
        <a:p>
          <a:endParaRPr lang="en-GB"/>
        </a:p>
      </dgm:t>
    </dgm:pt>
    <dgm:pt modelId="{FBFD1B46-DE73-E348-87BE-D042F0566431}">
      <dgm:prSet/>
      <dgm:spPr/>
      <dgm:t>
        <a:bodyPr/>
        <a:lstStyle/>
        <a:p>
          <a:r>
            <a:rPr lang="en-MK" b="0" i="0"/>
            <a:t>Final formats for learners</a:t>
          </a:r>
          <a:endParaRPr lang="en-MK"/>
        </a:p>
      </dgm:t>
    </dgm:pt>
    <dgm:pt modelId="{38CE7DD9-7086-4D42-A2C4-5408D0A28772}" type="parTrans" cxnId="{2BC88DA6-EBCD-5E40-8245-40A19927B24C}">
      <dgm:prSet/>
      <dgm:spPr/>
      <dgm:t>
        <a:bodyPr/>
        <a:lstStyle/>
        <a:p>
          <a:endParaRPr lang="en-GB"/>
        </a:p>
      </dgm:t>
    </dgm:pt>
    <dgm:pt modelId="{541304D1-4A1A-9344-BE05-DCCF4B69E6EA}" type="sibTrans" cxnId="{2BC88DA6-EBCD-5E40-8245-40A19927B24C}">
      <dgm:prSet/>
      <dgm:spPr/>
      <dgm:t>
        <a:bodyPr/>
        <a:lstStyle/>
        <a:p>
          <a:endParaRPr lang="en-GB"/>
        </a:p>
      </dgm:t>
    </dgm:pt>
    <dgm:pt modelId="{A6142267-6512-6943-B497-EBF15037B245}">
      <dgm:prSet/>
      <dgm:spPr>
        <a:solidFill>
          <a:srgbClr val="0070C0"/>
        </a:solidFill>
      </dgm:spPr>
      <dgm:t>
        <a:bodyPr/>
        <a:lstStyle/>
        <a:p>
          <a:r>
            <a:rPr lang="en-MK" b="0" i="0"/>
            <a:t>How will both types be versioned</a:t>
          </a:r>
          <a:endParaRPr lang="en-MK"/>
        </a:p>
      </dgm:t>
    </dgm:pt>
    <dgm:pt modelId="{6D5475CF-5FA4-F947-BD3E-5FBFD2F0F149}" type="parTrans" cxnId="{E3841316-DCDF-9A46-A688-7E87D2969AAD}">
      <dgm:prSet/>
      <dgm:spPr/>
      <dgm:t>
        <a:bodyPr/>
        <a:lstStyle/>
        <a:p>
          <a:endParaRPr lang="en-GB"/>
        </a:p>
      </dgm:t>
    </dgm:pt>
    <dgm:pt modelId="{46EFE629-E8F1-004D-BB4C-58479DEECB47}" type="sibTrans" cxnId="{E3841316-DCDF-9A46-A688-7E87D2969AAD}">
      <dgm:prSet/>
      <dgm:spPr/>
      <dgm:t>
        <a:bodyPr/>
        <a:lstStyle/>
        <a:p>
          <a:endParaRPr lang="en-GB"/>
        </a:p>
      </dgm:t>
    </dgm:pt>
    <dgm:pt modelId="{3478FF72-3FB3-C14E-8C0B-4182E7361F60}">
      <dgm:prSet/>
      <dgm:spPr/>
      <dgm:t>
        <a:bodyPr/>
        <a:lstStyle/>
        <a:p>
          <a:r>
            <a:rPr lang="en-GB" b="0" i="0"/>
            <a:t>W</a:t>
          </a:r>
          <a:r>
            <a:rPr lang="en-MK" b="0" i="0"/>
            <a:t>hen publishing</a:t>
          </a:r>
          <a:endParaRPr lang="en-MK"/>
        </a:p>
      </dgm:t>
    </dgm:pt>
    <dgm:pt modelId="{1D3C7EB4-897C-4A48-A460-3B5187ADF0EF}" type="parTrans" cxnId="{82041EF8-5A77-8344-AA16-84FECF85EA42}">
      <dgm:prSet/>
      <dgm:spPr/>
      <dgm:t>
        <a:bodyPr/>
        <a:lstStyle/>
        <a:p>
          <a:endParaRPr lang="en-GB"/>
        </a:p>
      </dgm:t>
    </dgm:pt>
    <dgm:pt modelId="{B606D3E1-22E1-E046-A531-30B7592929BE}" type="sibTrans" cxnId="{82041EF8-5A77-8344-AA16-84FECF85EA42}">
      <dgm:prSet/>
      <dgm:spPr/>
      <dgm:t>
        <a:bodyPr/>
        <a:lstStyle/>
        <a:p>
          <a:endParaRPr lang="en-GB"/>
        </a:p>
      </dgm:t>
    </dgm:pt>
    <dgm:pt modelId="{C249C9F2-51AE-B94A-990D-30123E1C1B18}">
      <dgm:prSet/>
      <dgm:spPr/>
      <dgm:t>
        <a:bodyPr/>
        <a:lstStyle/>
        <a:p>
          <a:r>
            <a:rPr lang="en-MK" b="0" i="0"/>
            <a:t>While developing</a:t>
          </a:r>
          <a:endParaRPr lang="en-MK"/>
        </a:p>
      </dgm:t>
    </dgm:pt>
    <dgm:pt modelId="{70AEB15F-E25F-D345-B41D-97684CB902C9}" type="parTrans" cxnId="{C3148987-C7B6-A244-95F1-E27E1AF95724}">
      <dgm:prSet/>
      <dgm:spPr/>
      <dgm:t>
        <a:bodyPr/>
        <a:lstStyle/>
        <a:p>
          <a:endParaRPr lang="en-GB"/>
        </a:p>
      </dgm:t>
    </dgm:pt>
    <dgm:pt modelId="{8BD994FB-A21F-DB4F-BCB0-B0272F4989E3}" type="sibTrans" cxnId="{C3148987-C7B6-A244-95F1-E27E1AF95724}">
      <dgm:prSet/>
      <dgm:spPr/>
      <dgm:t>
        <a:bodyPr/>
        <a:lstStyle/>
        <a:p>
          <a:endParaRPr lang="en-GB"/>
        </a:p>
      </dgm:t>
    </dgm:pt>
    <dgm:pt modelId="{A8B8B910-54F1-064D-93BA-1FF3B7B747EF}">
      <dgm:prSet/>
      <dgm:spPr>
        <a:solidFill>
          <a:srgbClr val="0070C0"/>
        </a:solidFill>
      </dgm:spPr>
      <dgm:t>
        <a:bodyPr/>
        <a:lstStyle/>
        <a:p>
          <a:r>
            <a:rPr lang="en-MK" b="0" i="0"/>
            <a:t>Define collaboration</a:t>
          </a:r>
          <a:endParaRPr lang="en-MK"/>
        </a:p>
      </dgm:t>
    </dgm:pt>
    <dgm:pt modelId="{DA1976A4-B610-974B-B360-EC969757B505}" type="parTrans" cxnId="{1041DD46-FC2F-494C-B221-51EC2C0F07D5}">
      <dgm:prSet/>
      <dgm:spPr/>
      <dgm:t>
        <a:bodyPr/>
        <a:lstStyle/>
        <a:p>
          <a:endParaRPr lang="en-GB"/>
        </a:p>
      </dgm:t>
    </dgm:pt>
    <dgm:pt modelId="{3EB93F53-DE14-6049-A84D-8754FE2E2C86}" type="sibTrans" cxnId="{1041DD46-FC2F-494C-B221-51EC2C0F07D5}">
      <dgm:prSet/>
      <dgm:spPr/>
      <dgm:t>
        <a:bodyPr/>
        <a:lstStyle/>
        <a:p>
          <a:endParaRPr lang="en-GB"/>
        </a:p>
      </dgm:t>
    </dgm:pt>
    <dgm:pt modelId="{D3ECAD87-DF90-CA4C-82E7-0FAC9054AFE9}">
      <dgm:prSet/>
      <dgm:spPr/>
      <dgm:t>
        <a:bodyPr/>
        <a:lstStyle/>
        <a:p>
          <a:r>
            <a:rPr lang="en-GB" b="0" i="0"/>
            <a:t>I</a:t>
          </a:r>
          <a:r>
            <a:rPr lang="en-MK" b="0" i="0"/>
            <a:t>nternal during development</a:t>
          </a:r>
          <a:endParaRPr lang="en-MK"/>
        </a:p>
      </dgm:t>
    </dgm:pt>
    <dgm:pt modelId="{9EFA6EF8-3165-F14F-9B14-E2702869C9F1}" type="parTrans" cxnId="{BFDB73FA-E5D9-DA49-9D81-A72B73B15CE8}">
      <dgm:prSet/>
      <dgm:spPr/>
      <dgm:t>
        <a:bodyPr/>
        <a:lstStyle/>
        <a:p>
          <a:endParaRPr lang="en-GB"/>
        </a:p>
      </dgm:t>
    </dgm:pt>
    <dgm:pt modelId="{719C2E3D-D769-D848-8766-CF227ACB24E2}" type="sibTrans" cxnId="{BFDB73FA-E5D9-DA49-9D81-A72B73B15CE8}">
      <dgm:prSet/>
      <dgm:spPr/>
      <dgm:t>
        <a:bodyPr/>
        <a:lstStyle/>
        <a:p>
          <a:endParaRPr lang="en-GB"/>
        </a:p>
      </dgm:t>
    </dgm:pt>
    <dgm:pt modelId="{EAF3EDAB-DE8E-8442-829E-AAEA9E190E3C}">
      <dgm:prSet/>
      <dgm:spPr/>
      <dgm:t>
        <a:bodyPr/>
        <a:lstStyle/>
        <a:p>
          <a:r>
            <a:rPr lang="en-MK" b="0" i="0"/>
            <a:t>External, after publishing</a:t>
          </a:r>
          <a:endParaRPr lang="en-MK"/>
        </a:p>
      </dgm:t>
    </dgm:pt>
    <dgm:pt modelId="{08608B02-F8EB-F94A-83CF-C022F7B51EAC}" type="parTrans" cxnId="{408C61DA-CB7C-0341-90E3-D929452666AF}">
      <dgm:prSet/>
      <dgm:spPr/>
      <dgm:t>
        <a:bodyPr/>
        <a:lstStyle/>
        <a:p>
          <a:endParaRPr lang="en-GB"/>
        </a:p>
      </dgm:t>
    </dgm:pt>
    <dgm:pt modelId="{80C8568B-2EA1-0C40-8A6D-C47595961DE9}" type="sibTrans" cxnId="{408C61DA-CB7C-0341-90E3-D929452666AF}">
      <dgm:prSet/>
      <dgm:spPr/>
      <dgm:t>
        <a:bodyPr/>
        <a:lstStyle/>
        <a:p>
          <a:endParaRPr lang="en-GB"/>
        </a:p>
      </dgm:t>
    </dgm:pt>
    <dgm:pt modelId="{6B1037C2-D218-2945-973C-B4F719B97927}">
      <dgm:prSet/>
      <dgm:spPr>
        <a:solidFill>
          <a:srgbClr val="0070C0"/>
        </a:solidFill>
      </dgm:spPr>
      <dgm:t>
        <a:bodyPr/>
        <a:lstStyle/>
        <a:p>
          <a:r>
            <a:rPr lang="en-MK" b="0" i="0"/>
            <a:t>Design a suitable Instructor Kit</a:t>
          </a:r>
          <a:endParaRPr lang="en-MK"/>
        </a:p>
      </dgm:t>
    </dgm:pt>
    <dgm:pt modelId="{F5DC90A6-ACC9-014A-9932-D9062B2195B0}" type="parTrans" cxnId="{B09837AB-ED8E-844E-8504-AD5A19B6C572}">
      <dgm:prSet/>
      <dgm:spPr/>
      <dgm:t>
        <a:bodyPr/>
        <a:lstStyle/>
        <a:p>
          <a:endParaRPr lang="en-GB"/>
        </a:p>
      </dgm:t>
    </dgm:pt>
    <dgm:pt modelId="{609E2EBD-F23F-D94C-B417-5230627C2C74}" type="sibTrans" cxnId="{B09837AB-ED8E-844E-8504-AD5A19B6C572}">
      <dgm:prSet/>
      <dgm:spPr/>
      <dgm:t>
        <a:bodyPr/>
        <a:lstStyle/>
        <a:p>
          <a:endParaRPr lang="en-GB"/>
        </a:p>
      </dgm:t>
    </dgm:pt>
    <dgm:pt modelId="{4F710C5F-9A59-B24C-905D-C822627F5EED}">
      <dgm:prSet/>
      <dgm:spPr/>
      <dgm:t>
        <a:bodyPr/>
        <a:lstStyle/>
        <a:p>
          <a:r>
            <a:rPr lang="en-MK" b="0" i="0"/>
            <a:t>Make a list of missing items</a:t>
          </a:r>
          <a:endParaRPr lang="en-MK"/>
        </a:p>
      </dgm:t>
    </dgm:pt>
    <dgm:pt modelId="{465295E4-4309-364E-B17F-158FBA42A269}" type="parTrans" cxnId="{7B8D48F8-7A46-4D48-B24C-9FEDBAB33753}">
      <dgm:prSet/>
      <dgm:spPr/>
      <dgm:t>
        <a:bodyPr/>
        <a:lstStyle/>
        <a:p>
          <a:endParaRPr lang="en-GB"/>
        </a:p>
      </dgm:t>
    </dgm:pt>
    <dgm:pt modelId="{D84F4B1E-78E1-4945-A301-7F3425CC5FC3}" type="sibTrans" cxnId="{7B8D48F8-7A46-4D48-B24C-9FEDBAB33753}">
      <dgm:prSet/>
      <dgm:spPr/>
      <dgm:t>
        <a:bodyPr/>
        <a:lstStyle/>
        <a:p>
          <a:endParaRPr lang="en-GB"/>
        </a:p>
      </dgm:t>
    </dgm:pt>
    <dgm:pt modelId="{F28EB9F4-3680-4648-9D1B-D5A9EA0727D1}">
      <dgm:prSet/>
      <dgm:spPr/>
      <dgm:t>
        <a:bodyPr/>
        <a:lstStyle/>
        <a:p>
          <a:r>
            <a:rPr lang="en-US" b="0" i="0" dirty="0"/>
            <a:t>Review templates</a:t>
          </a:r>
          <a:endParaRPr lang="en-MK" dirty="0"/>
        </a:p>
      </dgm:t>
    </dgm:pt>
    <dgm:pt modelId="{C4F7A64F-FD04-0B45-B79E-C5A601A1DC0D}" type="parTrans" cxnId="{2EF0DFBA-5065-F346-9640-1FF722EEA6B3}">
      <dgm:prSet/>
      <dgm:spPr/>
      <dgm:t>
        <a:bodyPr/>
        <a:lstStyle/>
        <a:p>
          <a:endParaRPr lang="en-GB"/>
        </a:p>
      </dgm:t>
    </dgm:pt>
    <dgm:pt modelId="{4AB9DC3F-90B2-5942-958E-FD04351A8F5D}" type="sibTrans" cxnId="{2EF0DFBA-5065-F346-9640-1FF722EEA6B3}">
      <dgm:prSet/>
      <dgm:spPr/>
      <dgm:t>
        <a:bodyPr/>
        <a:lstStyle/>
        <a:p>
          <a:endParaRPr lang="en-GB"/>
        </a:p>
      </dgm:t>
    </dgm:pt>
    <dgm:pt modelId="{D162CBC5-C3A3-814B-91F9-71A70DB28EF4}" type="pres">
      <dgm:prSet presAssocID="{94B5C389-FF4A-0848-AD8D-38A4034FE78B}" presName="linear" presStyleCnt="0">
        <dgm:presLayoutVars>
          <dgm:animLvl val="lvl"/>
          <dgm:resizeHandles val="exact"/>
        </dgm:presLayoutVars>
      </dgm:prSet>
      <dgm:spPr/>
    </dgm:pt>
    <dgm:pt modelId="{A2A5541A-F37F-5F4B-B856-66E2E521AB82}" type="pres">
      <dgm:prSet presAssocID="{D3D03F50-BB5F-C842-911B-C1E4F2CBB2A2}" presName="parentText" presStyleLbl="node1" presStyleIdx="0" presStyleCnt="4">
        <dgm:presLayoutVars>
          <dgm:chMax val="0"/>
          <dgm:bulletEnabled val="1"/>
        </dgm:presLayoutVars>
      </dgm:prSet>
      <dgm:spPr/>
    </dgm:pt>
    <dgm:pt modelId="{1E6D3014-1C44-444D-A732-B758C7BF24D2}" type="pres">
      <dgm:prSet presAssocID="{D3D03F50-BB5F-C842-911B-C1E4F2CBB2A2}" presName="childText" presStyleLbl="revTx" presStyleIdx="0" presStyleCnt="4">
        <dgm:presLayoutVars>
          <dgm:bulletEnabled val="1"/>
        </dgm:presLayoutVars>
      </dgm:prSet>
      <dgm:spPr/>
    </dgm:pt>
    <dgm:pt modelId="{4B8952E6-5429-104D-88DA-83EC16B1DC28}" type="pres">
      <dgm:prSet presAssocID="{A6142267-6512-6943-B497-EBF15037B245}" presName="parentText" presStyleLbl="node1" presStyleIdx="1" presStyleCnt="4">
        <dgm:presLayoutVars>
          <dgm:chMax val="0"/>
          <dgm:bulletEnabled val="1"/>
        </dgm:presLayoutVars>
      </dgm:prSet>
      <dgm:spPr/>
    </dgm:pt>
    <dgm:pt modelId="{0D9802D4-ECE4-AC4C-AE32-D0E9F4647682}" type="pres">
      <dgm:prSet presAssocID="{A6142267-6512-6943-B497-EBF15037B245}" presName="childText" presStyleLbl="revTx" presStyleIdx="1" presStyleCnt="4">
        <dgm:presLayoutVars>
          <dgm:bulletEnabled val="1"/>
        </dgm:presLayoutVars>
      </dgm:prSet>
      <dgm:spPr/>
    </dgm:pt>
    <dgm:pt modelId="{707517DF-D675-8F4D-B31B-6A60465F559E}" type="pres">
      <dgm:prSet presAssocID="{A8B8B910-54F1-064D-93BA-1FF3B7B747EF}" presName="parentText" presStyleLbl="node1" presStyleIdx="2" presStyleCnt="4">
        <dgm:presLayoutVars>
          <dgm:chMax val="0"/>
          <dgm:bulletEnabled val="1"/>
        </dgm:presLayoutVars>
      </dgm:prSet>
      <dgm:spPr/>
    </dgm:pt>
    <dgm:pt modelId="{0B6E1901-DB71-D141-B23A-9A22C777E5D1}" type="pres">
      <dgm:prSet presAssocID="{A8B8B910-54F1-064D-93BA-1FF3B7B747EF}" presName="childText" presStyleLbl="revTx" presStyleIdx="2" presStyleCnt="4">
        <dgm:presLayoutVars>
          <dgm:bulletEnabled val="1"/>
        </dgm:presLayoutVars>
      </dgm:prSet>
      <dgm:spPr/>
    </dgm:pt>
    <dgm:pt modelId="{9B1A6622-C3F8-2F4D-8DC1-2ABD3EEBF23F}" type="pres">
      <dgm:prSet presAssocID="{6B1037C2-D218-2945-973C-B4F719B97927}" presName="parentText" presStyleLbl="node1" presStyleIdx="3" presStyleCnt="4">
        <dgm:presLayoutVars>
          <dgm:chMax val="0"/>
          <dgm:bulletEnabled val="1"/>
        </dgm:presLayoutVars>
      </dgm:prSet>
      <dgm:spPr/>
    </dgm:pt>
    <dgm:pt modelId="{9C0BE33E-00D3-B74C-8B22-71146CF19819}" type="pres">
      <dgm:prSet presAssocID="{6B1037C2-D218-2945-973C-B4F719B97927}" presName="childText" presStyleLbl="revTx" presStyleIdx="3" presStyleCnt="4">
        <dgm:presLayoutVars>
          <dgm:bulletEnabled val="1"/>
        </dgm:presLayoutVars>
      </dgm:prSet>
      <dgm:spPr/>
    </dgm:pt>
  </dgm:ptLst>
  <dgm:cxnLst>
    <dgm:cxn modelId="{5925E10F-46F9-424C-B53D-5C06281D9128}" type="presOf" srcId="{4F710C5F-9A59-B24C-905D-C822627F5EED}" destId="{9C0BE33E-00D3-B74C-8B22-71146CF19819}" srcOrd="0" destOrd="0" presId="urn:microsoft.com/office/officeart/2005/8/layout/vList2"/>
    <dgm:cxn modelId="{12527A12-D9B7-3841-AE14-3F2B2AA7BEA1}" type="presOf" srcId="{3478FF72-3FB3-C14E-8C0B-4182E7361F60}" destId="{0D9802D4-ECE4-AC4C-AE32-D0E9F4647682}" srcOrd="0" destOrd="0" presId="urn:microsoft.com/office/officeart/2005/8/layout/vList2"/>
    <dgm:cxn modelId="{E3841316-DCDF-9A46-A688-7E87D2969AAD}" srcId="{94B5C389-FF4A-0848-AD8D-38A4034FE78B}" destId="{A6142267-6512-6943-B497-EBF15037B245}" srcOrd="1" destOrd="0" parTransId="{6D5475CF-5FA4-F947-BD3E-5FBFD2F0F149}" sibTransId="{46EFE629-E8F1-004D-BB4C-58479DEECB47}"/>
    <dgm:cxn modelId="{C4B27618-6A3D-6746-A325-C0C1780192DD}" type="presOf" srcId="{C249C9F2-51AE-B94A-990D-30123E1C1B18}" destId="{0D9802D4-ECE4-AC4C-AE32-D0E9F4647682}" srcOrd="0" destOrd="1" presId="urn:microsoft.com/office/officeart/2005/8/layout/vList2"/>
    <dgm:cxn modelId="{6AA2B824-BDB1-2143-81CE-FDAAF331B8E7}" srcId="{D3D03F50-BB5F-C842-911B-C1E4F2CBB2A2}" destId="{643FE8E8-4195-AC4B-AC39-FBB06C42E526}" srcOrd="0" destOrd="0" parTransId="{DDF5698F-16B5-264D-B181-5C03C489B3DB}" sibTransId="{D77B237C-E7BD-2445-B9ED-31B863AA62FF}"/>
    <dgm:cxn modelId="{25602539-8121-C84A-8591-E8B44C4B5AE7}" type="presOf" srcId="{EAF3EDAB-DE8E-8442-829E-AAEA9E190E3C}" destId="{0B6E1901-DB71-D141-B23A-9A22C777E5D1}" srcOrd="0" destOrd="1" presId="urn:microsoft.com/office/officeart/2005/8/layout/vList2"/>
    <dgm:cxn modelId="{0BFBDE3C-C2CD-AA40-80D0-8B67FBB88F79}" type="presOf" srcId="{94B5C389-FF4A-0848-AD8D-38A4034FE78B}" destId="{D162CBC5-C3A3-814B-91F9-71A70DB28EF4}" srcOrd="0" destOrd="0" presId="urn:microsoft.com/office/officeart/2005/8/layout/vList2"/>
    <dgm:cxn modelId="{1041DD46-FC2F-494C-B221-51EC2C0F07D5}" srcId="{94B5C389-FF4A-0848-AD8D-38A4034FE78B}" destId="{A8B8B910-54F1-064D-93BA-1FF3B7B747EF}" srcOrd="2" destOrd="0" parTransId="{DA1976A4-B610-974B-B360-EC969757B505}" sibTransId="{3EB93F53-DE14-6049-A84D-8754FE2E2C86}"/>
    <dgm:cxn modelId="{24F62A48-8FC8-1B41-B226-297F84736CAB}" type="presOf" srcId="{6B1037C2-D218-2945-973C-B4F719B97927}" destId="{9B1A6622-C3F8-2F4D-8DC1-2ABD3EEBF23F}" srcOrd="0" destOrd="0" presId="urn:microsoft.com/office/officeart/2005/8/layout/vList2"/>
    <dgm:cxn modelId="{28592C4F-6DD0-9B4D-A1EB-B686906EF875}" type="presOf" srcId="{F28EB9F4-3680-4648-9D1B-D5A9EA0727D1}" destId="{9C0BE33E-00D3-B74C-8B22-71146CF19819}" srcOrd="0" destOrd="1" presId="urn:microsoft.com/office/officeart/2005/8/layout/vList2"/>
    <dgm:cxn modelId="{36CB2D65-579E-054F-AB77-34033FB9B62D}" srcId="{94B5C389-FF4A-0848-AD8D-38A4034FE78B}" destId="{D3D03F50-BB5F-C842-911B-C1E4F2CBB2A2}" srcOrd="0" destOrd="0" parTransId="{571D44A2-9CCF-7442-BB4C-B7150702BCF8}" sibTransId="{91098BA7-9CBF-B549-8546-C55939F041AF}"/>
    <dgm:cxn modelId="{3DF0A265-3BED-9741-9C90-985D1A34442D}" type="presOf" srcId="{D3ECAD87-DF90-CA4C-82E7-0FAC9054AFE9}" destId="{0B6E1901-DB71-D141-B23A-9A22C777E5D1}" srcOrd="0" destOrd="0" presId="urn:microsoft.com/office/officeart/2005/8/layout/vList2"/>
    <dgm:cxn modelId="{C3148987-C7B6-A244-95F1-E27E1AF95724}" srcId="{A6142267-6512-6943-B497-EBF15037B245}" destId="{C249C9F2-51AE-B94A-990D-30123E1C1B18}" srcOrd="1" destOrd="0" parTransId="{70AEB15F-E25F-D345-B41D-97684CB902C9}" sibTransId="{8BD994FB-A21F-DB4F-BCB0-B0272F4989E3}"/>
    <dgm:cxn modelId="{66BEFB91-424C-6D42-929A-FA560997FFED}" type="presOf" srcId="{A6142267-6512-6943-B497-EBF15037B245}" destId="{4B8952E6-5429-104D-88DA-83EC16B1DC28}" srcOrd="0" destOrd="0" presId="urn:microsoft.com/office/officeart/2005/8/layout/vList2"/>
    <dgm:cxn modelId="{2BC88DA6-EBCD-5E40-8245-40A19927B24C}" srcId="{D3D03F50-BB5F-C842-911B-C1E4F2CBB2A2}" destId="{FBFD1B46-DE73-E348-87BE-D042F0566431}" srcOrd="1" destOrd="0" parTransId="{38CE7DD9-7086-4D42-A2C4-5408D0A28772}" sibTransId="{541304D1-4A1A-9344-BE05-DCCF4B69E6EA}"/>
    <dgm:cxn modelId="{B09837AB-ED8E-844E-8504-AD5A19B6C572}" srcId="{94B5C389-FF4A-0848-AD8D-38A4034FE78B}" destId="{6B1037C2-D218-2945-973C-B4F719B97927}" srcOrd="3" destOrd="0" parTransId="{F5DC90A6-ACC9-014A-9932-D9062B2195B0}" sibTransId="{609E2EBD-F23F-D94C-B417-5230627C2C74}"/>
    <dgm:cxn modelId="{2EF0DFBA-5065-F346-9640-1FF722EEA6B3}" srcId="{6B1037C2-D218-2945-973C-B4F719B97927}" destId="{F28EB9F4-3680-4648-9D1B-D5A9EA0727D1}" srcOrd="1" destOrd="0" parTransId="{C4F7A64F-FD04-0B45-B79E-C5A601A1DC0D}" sibTransId="{4AB9DC3F-90B2-5942-958E-FD04351A8F5D}"/>
    <dgm:cxn modelId="{408C61DA-CB7C-0341-90E3-D929452666AF}" srcId="{A8B8B910-54F1-064D-93BA-1FF3B7B747EF}" destId="{EAF3EDAB-DE8E-8442-829E-AAEA9E190E3C}" srcOrd="1" destOrd="0" parTransId="{08608B02-F8EB-F94A-83CF-C022F7B51EAC}" sibTransId="{80C8568B-2EA1-0C40-8A6D-C47595961DE9}"/>
    <dgm:cxn modelId="{663C02DC-5632-7046-8705-A4864285F3A7}" type="presOf" srcId="{D3D03F50-BB5F-C842-911B-C1E4F2CBB2A2}" destId="{A2A5541A-F37F-5F4B-B856-66E2E521AB82}" srcOrd="0" destOrd="0" presId="urn:microsoft.com/office/officeart/2005/8/layout/vList2"/>
    <dgm:cxn modelId="{07D72FDD-8768-4749-9588-A1E52726FF6C}" type="presOf" srcId="{FBFD1B46-DE73-E348-87BE-D042F0566431}" destId="{1E6D3014-1C44-444D-A732-B758C7BF24D2}" srcOrd="0" destOrd="1" presId="urn:microsoft.com/office/officeart/2005/8/layout/vList2"/>
    <dgm:cxn modelId="{17EEEFE5-0447-8A41-A7FC-2D3126687EA3}" type="presOf" srcId="{A8B8B910-54F1-064D-93BA-1FF3B7B747EF}" destId="{707517DF-D675-8F4D-B31B-6A60465F559E}" srcOrd="0" destOrd="0" presId="urn:microsoft.com/office/officeart/2005/8/layout/vList2"/>
    <dgm:cxn modelId="{82041EF8-5A77-8344-AA16-84FECF85EA42}" srcId="{A6142267-6512-6943-B497-EBF15037B245}" destId="{3478FF72-3FB3-C14E-8C0B-4182E7361F60}" srcOrd="0" destOrd="0" parTransId="{1D3C7EB4-897C-4A48-A460-3B5187ADF0EF}" sibTransId="{B606D3E1-22E1-E046-A531-30B7592929BE}"/>
    <dgm:cxn modelId="{7B8D48F8-7A46-4D48-B24C-9FEDBAB33753}" srcId="{6B1037C2-D218-2945-973C-B4F719B97927}" destId="{4F710C5F-9A59-B24C-905D-C822627F5EED}" srcOrd="0" destOrd="0" parTransId="{465295E4-4309-364E-B17F-158FBA42A269}" sibTransId="{D84F4B1E-78E1-4945-A301-7F3425CC5FC3}"/>
    <dgm:cxn modelId="{BFDB73FA-E5D9-DA49-9D81-A72B73B15CE8}" srcId="{A8B8B910-54F1-064D-93BA-1FF3B7B747EF}" destId="{D3ECAD87-DF90-CA4C-82E7-0FAC9054AFE9}" srcOrd="0" destOrd="0" parTransId="{9EFA6EF8-3165-F14F-9B14-E2702869C9F1}" sibTransId="{719C2E3D-D769-D848-8766-CF227ACB24E2}"/>
    <dgm:cxn modelId="{578426FD-3775-7043-A470-4F88B2F37EBA}" type="presOf" srcId="{643FE8E8-4195-AC4B-AC39-FBB06C42E526}" destId="{1E6D3014-1C44-444D-A732-B758C7BF24D2}" srcOrd="0" destOrd="0" presId="urn:microsoft.com/office/officeart/2005/8/layout/vList2"/>
    <dgm:cxn modelId="{7D909FFC-5B3C-CB44-B8CC-DCA1023EDBBB}" type="presParOf" srcId="{D162CBC5-C3A3-814B-91F9-71A70DB28EF4}" destId="{A2A5541A-F37F-5F4B-B856-66E2E521AB82}" srcOrd="0" destOrd="0" presId="urn:microsoft.com/office/officeart/2005/8/layout/vList2"/>
    <dgm:cxn modelId="{E90D633A-95E9-3B43-AB81-3A42197CB2ED}" type="presParOf" srcId="{D162CBC5-C3A3-814B-91F9-71A70DB28EF4}" destId="{1E6D3014-1C44-444D-A732-B758C7BF24D2}" srcOrd="1" destOrd="0" presId="urn:microsoft.com/office/officeart/2005/8/layout/vList2"/>
    <dgm:cxn modelId="{38D15C7F-A356-174F-80A9-D232B8104007}" type="presParOf" srcId="{D162CBC5-C3A3-814B-91F9-71A70DB28EF4}" destId="{4B8952E6-5429-104D-88DA-83EC16B1DC28}" srcOrd="2" destOrd="0" presId="urn:microsoft.com/office/officeart/2005/8/layout/vList2"/>
    <dgm:cxn modelId="{31700A8F-8065-E647-A501-98EE8BA00BDF}" type="presParOf" srcId="{D162CBC5-C3A3-814B-91F9-71A70DB28EF4}" destId="{0D9802D4-ECE4-AC4C-AE32-D0E9F4647682}" srcOrd="3" destOrd="0" presId="urn:microsoft.com/office/officeart/2005/8/layout/vList2"/>
    <dgm:cxn modelId="{8B4219F1-C5CA-0F43-8B42-FE0DB15AE92F}" type="presParOf" srcId="{D162CBC5-C3A3-814B-91F9-71A70DB28EF4}" destId="{707517DF-D675-8F4D-B31B-6A60465F559E}" srcOrd="4" destOrd="0" presId="urn:microsoft.com/office/officeart/2005/8/layout/vList2"/>
    <dgm:cxn modelId="{A155701A-B5E1-AF44-AA91-4DD47094C182}" type="presParOf" srcId="{D162CBC5-C3A3-814B-91F9-71A70DB28EF4}" destId="{0B6E1901-DB71-D141-B23A-9A22C777E5D1}" srcOrd="5" destOrd="0" presId="urn:microsoft.com/office/officeart/2005/8/layout/vList2"/>
    <dgm:cxn modelId="{BC9CA320-3B18-7644-B5B9-EC26E99D666F}" type="presParOf" srcId="{D162CBC5-C3A3-814B-91F9-71A70DB28EF4}" destId="{9B1A6622-C3F8-2F4D-8DC1-2ABD3EEBF23F}" srcOrd="6" destOrd="0" presId="urn:microsoft.com/office/officeart/2005/8/layout/vList2"/>
    <dgm:cxn modelId="{A27DCCB4-F4C9-D844-A1F1-5D560D442913}" type="presParOf" srcId="{D162CBC5-C3A3-814B-91F9-71A70DB28EF4}" destId="{9C0BE33E-00D3-B74C-8B22-71146CF19819}"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1688762-CB58-074D-A9B6-A5326DACD5D5}"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GB"/>
        </a:p>
      </dgm:t>
    </dgm:pt>
    <dgm:pt modelId="{35BF3999-4375-FF45-91B0-3256CD59BC80}">
      <dgm:prSet phldrT="[Text]"/>
      <dgm:spPr>
        <a:solidFill>
          <a:srgbClr val="0070C0"/>
        </a:solidFill>
      </dgm:spPr>
      <dgm:t>
        <a:bodyPr/>
        <a:lstStyle/>
        <a:p>
          <a:pPr>
            <a:buFont typeface="Arial" panose="020B0604020202020204" pitchFamily="34" charset="0"/>
            <a:buChar char="•"/>
          </a:pPr>
          <a:r>
            <a:rPr lang="en-GB" b="0" i="0" u="none" dirty="0">
              <a:solidFill>
                <a:schemeClr val="bg1"/>
              </a:solidFill>
            </a:rPr>
            <a:t>learning unit plan</a:t>
          </a:r>
          <a:endParaRPr lang="en-GB" dirty="0">
            <a:solidFill>
              <a:schemeClr val="bg1"/>
            </a:solidFill>
          </a:endParaRPr>
        </a:p>
      </dgm:t>
    </dgm:pt>
    <dgm:pt modelId="{D143D51F-01D0-A443-89AF-2408831EF4E3}" type="parTrans" cxnId="{4B4F4F49-7385-CE40-8EDA-3266FC4EB9F3}">
      <dgm:prSet/>
      <dgm:spPr/>
      <dgm:t>
        <a:bodyPr/>
        <a:lstStyle/>
        <a:p>
          <a:endParaRPr lang="en-GB"/>
        </a:p>
      </dgm:t>
    </dgm:pt>
    <dgm:pt modelId="{5C36AD74-30F9-A943-8F7D-0132215A28FD}" type="sibTrans" cxnId="{4B4F4F49-7385-CE40-8EDA-3266FC4EB9F3}">
      <dgm:prSet/>
      <dgm:spPr/>
      <dgm:t>
        <a:bodyPr/>
        <a:lstStyle/>
        <a:p>
          <a:endParaRPr lang="en-GB"/>
        </a:p>
      </dgm:t>
    </dgm:pt>
    <dgm:pt modelId="{77D09680-F28E-8747-907C-CABCE0C90AF0}">
      <dgm:prSet/>
      <dgm:spPr>
        <a:solidFill>
          <a:srgbClr val="FF9300"/>
        </a:solidFill>
      </dgm:spPr>
      <dgm:t>
        <a:bodyPr/>
        <a:lstStyle/>
        <a:p>
          <a:pPr>
            <a:buFont typeface="Arial" panose="020B0604020202020204" pitchFamily="34" charset="0"/>
            <a:buChar char="•"/>
          </a:pPr>
          <a:r>
            <a:rPr lang="en-GB" b="0" i="0" u="none" dirty="0">
              <a:solidFill>
                <a:schemeClr val="tx1"/>
              </a:solidFill>
            </a:rPr>
            <a:t>activity details</a:t>
          </a:r>
        </a:p>
      </dgm:t>
    </dgm:pt>
    <dgm:pt modelId="{5A9B7C18-51A1-2448-BF9E-8EFC509A403A}" type="parTrans" cxnId="{7C5C1150-0B87-0941-AC5F-D923B86FAE42}">
      <dgm:prSet/>
      <dgm:spPr/>
      <dgm:t>
        <a:bodyPr/>
        <a:lstStyle/>
        <a:p>
          <a:endParaRPr lang="en-GB"/>
        </a:p>
      </dgm:t>
    </dgm:pt>
    <dgm:pt modelId="{AC0FD55C-87B8-0246-8F7E-FD1A66393D3B}" type="sibTrans" cxnId="{7C5C1150-0B87-0941-AC5F-D923B86FAE42}">
      <dgm:prSet/>
      <dgm:spPr/>
      <dgm:t>
        <a:bodyPr/>
        <a:lstStyle/>
        <a:p>
          <a:endParaRPr lang="en-GB"/>
        </a:p>
      </dgm:t>
    </dgm:pt>
    <dgm:pt modelId="{B7877B4B-4B9D-994F-BA82-8DB78BA93096}">
      <dgm:prSet/>
      <dgm:spPr>
        <a:solidFill>
          <a:srgbClr val="92D050"/>
        </a:solidFill>
      </dgm:spPr>
      <dgm:t>
        <a:bodyPr/>
        <a:lstStyle/>
        <a:p>
          <a:pPr>
            <a:buFont typeface="Arial" panose="020B0604020202020204" pitchFamily="34" charset="0"/>
            <a:buChar char="•"/>
          </a:pPr>
          <a:r>
            <a:rPr lang="en-GB" b="0" i="0" u="none" dirty="0">
              <a:solidFill>
                <a:schemeClr val="tx1"/>
              </a:solidFill>
            </a:rPr>
            <a:t>assessment</a:t>
          </a:r>
        </a:p>
      </dgm:t>
    </dgm:pt>
    <dgm:pt modelId="{CEB00461-4209-0044-8616-B9F9E3065E3F}" type="parTrans" cxnId="{BFD9EA8F-C5A3-0A41-8137-02352B7AE84D}">
      <dgm:prSet/>
      <dgm:spPr/>
      <dgm:t>
        <a:bodyPr/>
        <a:lstStyle/>
        <a:p>
          <a:endParaRPr lang="en-GB"/>
        </a:p>
      </dgm:t>
    </dgm:pt>
    <dgm:pt modelId="{943187A0-0832-D244-A6ED-893BC7F2E0D8}" type="sibTrans" cxnId="{BFD9EA8F-C5A3-0A41-8137-02352B7AE84D}">
      <dgm:prSet/>
      <dgm:spPr/>
      <dgm:t>
        <a:bodyPr/>
        <a:lstStyle/>
        <a:p>
          <a:endParaRPr lang="en-GB"/>
        </a:p>
      </dgm:t>
    </dgm:pt>
    <dgm:pt modelId="{4A34A2A0-F656-4344-9C88-EBD6D4F7E78F}">
      <dgm:prSet/>
      <dgm:spPr>
        <a:solidFill>
          <a:srgbClr val="FF40FF"/>
        </a:solidFill>
      </dgm:spPr>
      <dgm:t>
        <a:bodyPr/>
        <a:lstStyle/>
        <a:p>
          <a:pPr>
            <a:buFont typeface="Arial" panose="020B0604020202020204" pitchFamily="34" charset="0"/>
            <a:buChar char="•"/>
          </a:pPr>
          <a:r>
            <a:rPr lang="en-GB" b="0" i="0" u="none" dirty="0">
              <a:solidFill>
                <a:schemeClr val="bg2">
                  <a:lumMod val="10000"/>
                </a:schemeClr>
              </a:solidFill>
            </a:rPr>
            <a:t>facilitation guide</a:t>
          </a:r>
        </a:p>
      </dgm:t>
    </dgm:pt>
    <dgm:pt modelId="{108BA9D8-77E3-A245-9A33-E8F4EE86B9AF}" type="parTrans" cxnId="{A1524229-3A4E-374B-9FAB-C510B3C50947}">
      <dgm:prSet/>
      <dgm:spPr/>
      <dgm:t>
        <a:bodyPr/>
        <a:lstStyle/>
        <a:p>
          <a:endParaRPr lang="en-GB"/>
        </a:p>
      </dgm:t>
    </dgm:pt>
    <dgm:pt modelId="{92BFF880-F7FA-A74C-B1B9-6E47517A23AB}" type="sibTrans" cxnId="{A1524229-3A4E-374B-9FAB-C510B3C50947}">
      <dgm:prSet/>
      <dgm:spPr/>
      <dgm:t>
        <a:bodyPr/>
        <a:lstStyle/>
        <a:p>
          <a:endParaRPr lang="en-GB"/>
        </a:p>
      </dgm:t>
    </dgm:pt>
    <dgm:pt modelId="{C92354B3-254D-0948-BEAE-6A4911AF3945}">
      <dgm:prSet/>
      <dgm:spPr>
        <a:solidFill>
          <a:srgbClr val="0070C0"/>
        </a:solidFill>
      </dgm:spPr>
      <dgm:t>
        <a:bodyPr/>
        <a:lstStyle/>
        <a:p>
          <a:pPr>
            <a:buFont typeface="Arial" panose="020B0604020202020204" pitchFamily="34" charset="0"/>
            <a:buChar char="•"/>
          </a:pPr>
          <a:r>
            <a:rPr lang="en-GB" b="0" i="0" u="none" dirty="0">
              <a:solidFill>
                <a:schemeClr val="bg1"/>
              </a:solidFill>
            </a:rPr>
            <a:t>feedback questions</a:t>
          </a:r>
        </a:p>
      </dgm:t>
    </dgm:pt>
    <dgm:pt modelId="{056D09AA-78FE-D645-9816-C947C5663273}" type="parTrans" cxnId="{3BDFE18D-FE30-384A-BBC4-E41331E55C15}">
      <dgm:prSet/>
      <dgm:spPr/>
      <dgm:t>
        <a:bodyPr/>
        <a:lstStyle/>
        <a:p>
          <a:endParaRPr lang="en-GB"/>
        </a:p>
      </dgm:t>
    </dgm:pt>
    <dgm:pt modelId="{7DCFAA4C-554B-5549-B115-EEA7C5964211}" type="sibTrans" cxnId="{3BDFE18D-FE30-384A-BBC4-E41331E55C15}">
      <dgm:prSet/>
      <dgm:spPr/>
      <dgm:t>
        <a:bodyPr/>
        <a:lstStyle/>
        <a:p>
          <a:endParaRPr lang="en-GB"/>
        </a:p>
      </dgm:t>
    </dgm:pt>
    <dgm:pt modelId="{F31448E1-150C-CC44-B874-74C9639370B4}" type="pres">
      <dgm:prSet presAssocID="{01688762-CB58-074D-A9B6-A5326DACD5D5}" presName="diagram" presStyleCnt="0">
        <dgm:presLayoutVars>
          <dgm:dir/>
          <dgm:resizeHandles val="exact"/>
        </dgm:presLayoutVars>
      </dgm:prSet>
      <dgm:spPr/>
    </dgm:pt>
    <dgm:pt modelId="{841BB6D3-01D6-0E4F-BEC5-7EDD4FE4EB1A}" type="pres">
      <dgm:prSet presAssocID="{35BF3999-4375-FF45-91B0-3256CD59BC80}" presName="node" presStyleLbl="node1" presStyleIdx="0" presStyleCnt="5">
        <dgm:presLayoutVars>
          <dgm:bulletEnabled val="1"/>
        </dgm:presLayoutVars>
      </dgm:prSet>
      <dgm:spPr/>
    </dgm:pt>
    <dgm:pt modelId="{BA8D0E22-4107-DE45-9418-E4CA25B5F586}" type="pres">
      <dgm:prSet presAssocID="{5C36AD74-30F9-A943-8F7D-0132215A28FD}" presName="sibTrans" presStyleCnt="0"/>
      <dgm:spPr/>
    </dgm:pt>
    <dgm:pt modelId="{BD9101BE-8CE5-AB47-94C8-52AA52FDF152}" type="pres">
      <dgm:prSet presAssocID="{77D09680-F28E-8747-907C-CABCE0C90AF0}" presName="node" presStyleLbl="node1" presStyleIdx="1" presStyleCnt="5">
        <dgm:presLayoutVars>
          <dgm:bulletEnabled val="1"/>
        </dgm:presLayoutVars>
      </dgm:prSet>
      <dgm:spPr/>
    </dgm:pt>
    <dgm:pt modelId="{731F1708-7306-414F-92D2-5116E7412016}" type="pres">
      <dgm:prSet presAssocID="{AC0FD55C-87B8-0246-8F7E-FD1A66393D3B}" presName="sibTrans" presStyleCnt="0"/>
      <dgm:spPr/>
    </dgm:pt>
    <dgm:pt modelId="{F6665A2B-8F8A-F64A-8490-8335846BC1B6}" type="pres">
      <dgm:prSet presAssocID="{B7877B4B-4B9D-994F-BA82-8DB78BA93096}" presName="node" presStyleLbl="node1" presStyleIdx="2" presStyleCnt="5">
        <dgm:presLayoutVars>
          <dgm:bulletEnabled val="1"/>
        </dgm:presLayoutVars>
      </dgm:prSet>
      <dgm:spPr/>
    </dgm:pt>
    <dgm:pt modelId="{D32CFE05-4F81-F84A-8B1E-B561B8F20DC4}" type="pres">
      <dgm:prSet presAssocID="{943187A0-0832-D244-A6ED-893BC7F2E0D8}" presName="sibTrans" presStyleCnt="0"/>
      <dgm:spPr/>
    </dgm:pt>
    <dgm:pt modelId="{7E19C720-55C1-1D40-9F7B-3CC539C3592D}" type="pres">
      <dgm:prSet presAssocID="{4A34A2A0-F656-4344-9C88-EBD6D4F7E78F}" presName="node" presStyleLbl="node1" presStyleIdx="3" presStyleCnt="5">
        <dgm:presLayoutVars>
          <dgm:bulletEnabled val="1"/>
        </dgm:presLayoutVars>
      </dgm:prSet>
      <dgm:spPr/>
    </dgm:pt>
    <dgm:pt modelId="{F06775D7-656E-1E45-9DDF-A35E6CDEC45F}" type="pres">
      <dgm:prSet presAssocID="{92BFF880-F7FA-A74C-B1B9-6E47517A23AB}" presName="sibTrans" presStyleCnt="0"/>
      <dgm:spPr/>
    </dgm:pt>
    <dgm:pt modelId="{7D9E1005-0206-9444-AD14-3C720608735C}" type="pres">
      <dgm:prSet presAssocID="{C92354B3-254D-0948-BEAE-6A4911AF3945}" presName="node" presStyleLbl="node1" presStyleIdx="4" presStyleCnt="5">
        <dgm:presLayoutVars>
          <dgm:bulletEnabled val="1"/>
        </dgm:presLayoutVars>
      </dgm:prSet>
      <dgm:spPr/>
    </dgm:pt>
  </dgm:ptLst>
  <dgm:cxnLst>
    <dgm:cxn modelId="{836FB008-223E-D144-ADF9-2B2A8B9BE89B}" type="presOf" srcId="{77D09680-F28E-8747-907C-CABCE0C90AF0}" destId="{BD9101BE-8CE5-AB47-94C8-52AA52FDF152}" srcOrd="0" destOrd="0" presId="urn:microsoft.com/office/officeart/2005/8/layout/default"/>
    <dgm:cxn modelId="{A1524229-3A4E-374B-9FAB-C510B3C50947}" srcId="{01688762-CB58-074D-A9B6-A5326DACD5D5}" destId="{4A34A2A0-F656-4344-9C88-EBD6D4F7E78F}" srcOrd="3" destOrd="0" parTransId="{108BA9D8-77E3-A245-9A33-E8F4EE86B9AF}" sibTransId="{92BFF880-F7FA-A74C-B1B9-6E47517A23AB}"/>
    <dgm:cxn modelId="{4B4F4F49-7385-CE40-8EDA-3266FC4EB9F3}" srcId="{01688762-CB58-074D-A9B6-A5326DACD5D5}" destId="{35BF3999-4375-FF45-91B0-3256CD59BC80}" srcOrd="0" destOrd="0" parTransId="{D143D51F-01D0-A443-89AF-2408831EF4E3}" sibTransId="{5C36AD74-30F9-A943-8F7D-0132215A28FD}"/>
    <dgm:cxn modelId="{7C5C1150-0B87-0941-AC5F-D923B86FAE42}" srcId="{01688762-CB58-074D-A9B6-A5326DACD5D5}" destId="{77D09680-F28E-8747-907C-CABCE0C90AF0}" srcOrd="1" destOrd="0" parTransId="{5A9B7C18-51A1-2448-BF9E-8EFC509A403A}" sibTransId="{AC0FD55C-87B8-0246-8F7E-FD1A66393D3B}"/>
    <dgm:cxn modelId="{29C9DB86-B6B1-BA46-8BC2-B10796BFB50F}" type="presOf" srcId="{C92354B3-254D-0948-BEAE-6A4911AF3945}" destId="{7D9E1005-0206-9444-AD14-3C720608735C}" srcOrd="0" destOrd="0" presId="urn:microsoft.com/office/officeart/2005/8/layout/default"/>
    <dgm:cxn modelId="{3BDFE18D-FE30-384A-BBC4-E41331E55C15}" srcId="{01688762-CB58-074D-A9B6-A5326DACD5D5}" destId="{C92354B3-254D-0948-BEAE-6A4911AF3945}" srcOrd="4" destOrd="0" parTransId="{056D09AA-78FE-D645-9816-C947C5663273}" sibTransId="{7DCFAA4C-554B-5549-B115-EEA7C5964211}"/>
    <dgm:cxn modelId="{BFD9EA8F-C5A3-0A41-8137-02352B7AE84D}" srcId="{01688762-CB58-074D-A9B6-A5326DACD5D5}" destId="{B7877B4B-4B9D-994F-BA82-8DB78BA93096}" srcOrd="2" destOrd="0" parTransId="{CEB00461-4209-0044-8616-B9F9E3065E3F}" sibTransId="{943187A0-0832-D244-A6ED-893BC7F2E0D8}"/>
    <dgm:cxn modelId="{7722F3A0-8E44-6B4B-BBBD-1E5510CDB1FF}" type="presOf" srcId="{01688762-CB58-074D-A9B6-A5326DACD5D5}" destId="{F31448E1-150C-CC44-B874-74C9639370B4}" srcOrd="0" destOrd="0" presId="urn:microsoft.com/office/officeart/2005/8/layout/default"/>
    <dgm:cxn modelId="{1403C9AD-3FE8-9647-ADDB-46E7E6E3A935}" type="presOf" srcId="{B7877B4B-4B9D-994F-BA82-8DB78BA93096}" destId="{F6665A2B-8F8A-F64A-8490-8335846BC1B6}" srcOrd="0" destOrd="0" presId="urn:microsoft.com/office/officeart/2005/8/layout/default"/>
    <dgm:cxn modelId="{B5940AD7-8028-5944-96D2-727ED84FA815}" type="presOf" srcId="{4A34A2A0-F656-4344-9C88-EBD6D4F7E78F}" destId="{7E19C720-55C1-1D40-9F7B-3CC539C3592D}" srcOrd="0" destOrd="0" presId="urn:microsoft.com/office/officeart/2005/8/layout/default"/>
    <dgm:cxn modelId="{89962EEE-11EC-4C46-9C42-2122768A2F54}" type="presOf" srcId="{35BF3999-4375-FF45-91B0-3256CD59BC80}" destId="{841BB6D3-01D6-0E4F-BEC5-7EDD4FE4EB1A}" srcOrd="0" destOrd="0" presId="urn:microsoft.com/office/officeart/2005/8/layout/default"/>
    <dgm:cxn modelId="{3EB4628A-2E9C-6541-8A04-227EE8772279}" type="presParOf" srcId="{F31448E1-150C-CC44-B874-74C9639370B4}" destId="{841BB6D3-01D6-0E4F-BEC5-7EDD4FE4EB1A}" srcOrd="0" destOrd="0" presId="urn:microsoft.com/office/officeart/2005/8/layout/default"/>
    <dgm:cxn modelId="{2EACE571-630D-C74E-A169-75A79E8660CB}" type="presParOf" srcId="{F31448E1-150C-CC44-B874-74C9639370B4}" destId="{BA8D0E22-4107-DE45-9418-E4CA25B5F586}" srcOrd="1" destOrd="0" presId="urn:microsoft.com/office/officeart/2005/8/layout/default"/>
    <dgm:cxn modelId="{0C021199-F06F-2743-9F48-C9B454A2F547}" type="presParOf" srcId="{F31448E1-150C-CC44-B874-74C9639370B4}" destId="{BD9101BE-8CE5-AB47-94C8-52AA52FDF152}" srcOrd="2" destOrd="0" presId="urn:microsoft.com/office/officeart/2005/8/layout/default"/>
    <dgm:cxn modelId="{D2710127-7445-1746-BD67-9A7A19EAFC96}" type="presParOf" srcId="{F31448E1-150C-CC44-B874-74C9639370B4}" destId="{731F1708-7306-414F-92D2-5116E7412016}" srcOrd="3" destOrd="0" presId="urn:microsoft.com/office/officeart/2005/8/layout/default"/>
    <dgm:cxn modelId="{5CC60720-A837-6048-8DD6-B01E1C30A3B0}" type="presParOf" srcId="{F31448E1-150C-CC44-B874-74C9639370B4}" destId="{F6665A2B-8F8A-F64A-8490-8335846BC1B6}" srcOrd="4" destOrd="0" presId="urn:microsoft.com/office/officeart/2005/8/layout/default"/>
    <dgm:cxn modelId="{CE433B26-DEF3-464A-BABF-4A6E858AE796}" type="presParOf" srcId="{F31448E1-150C-CC44-B874-74C9639370B4}" destId="{D32CFE05-4F81-F84A-8B1E-B561B8F20DC4}" srcOrd="5" destOrd="0" presId="urn:microsoft.com/office/officeart/2005/8/layout/default"/>
    <dgm:cxn modelId="{B7998AB3-A5AD-D342-9245-607928DC4D1A}" type="presParOf" srcId="{F31448E1-150C-CC44-B874-74C9639370B4}" destId="{7E19C720-55C1-1D40-9F7B-3CC539C3592D}" srcOrd="6" destOrd="0" presId="urn:microsoft.com/office/officeart/2005/8/layout/default"/>
    <dgm:cxn modelId="{36FC4947-A770-1D48-81F6-30886A7C3F8F}" type="presParOf" srcId="{F31448E1-150C-CC44-B874-74C9639370B4}" destId="{F06775D7-656E-1E45-9DDF-A35E6CDEC45F}" srcOrd="7" destOrd="0" presId="urn:microsoft.com/office/officeart/2005/8/layout/default"/>
    <dgm:cxn modelId="{9BA13AFA-6D68-074F-AC9A-9AE6245D1820}" type="presParOf" srcId="{F31448E1-150C-CC44-B874-74C9639370B4}" destId="{7D9E1005-0206-9444-AD14-3C720608735C}"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D50231-8E50-F245-B321-D0EDD9F8E61F}"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06900192-41E5-8C48-8132-54EAD7F5D222}">
      <dgm:prSet custT="1"/>
      <dgm:spPr>
        <a:solidFill>
          <a:srgbClr val="0070C0"/>
        </a:solidFill>
      </dgm:spPr>
      <dgm:t>
        <a:bodyPr/>
        <a:lstStyle/>
        <a:p>
          <a:r>
            <a:rPr lang="en-GB" sz="2000" b="0" i="0" dirty="0"/>
            <a:t>QA check</a:t>
          </a:r>
          <a:endParaRPr lang="en-MK" sz="2000" dirty="0"/>
        </a:p>
      </dgm:t>
      <dgm:extLst>
        <a:ext uri="{E40237B7-FDA0-4F09-8148-C483321AD2D9}">
          <dgm14:cNvPr xmlns:dgm14="http://schemas.microsoft.com/office/drawing/2010/diagram" id="0" name="" descr="•Mission: Improve existing learning resource&#10;•FAIR-by-Design Methodology – quick recap&#10;•Breakout&#10;•Max 5-6 people per breakout room&#10;•Each room works on different example&#10;•Each room has its own instructor&#10;•Get together for a debrief&#10;•Q&amp;A&#10;•Wrap-up&#10;"/>
        </a:ext>
      </dgm:extLst>
    </dgm:pt>
    <dgm:pt modelId="{79A55E5A-3407-4C48-98C0-9A4A66576AAD}" type="parTrans" cxnId="{C2915198-CB37-844C-B05B-5FCAB288066E}">
      <dgm:prSet/>
      <dgm:spPr/>
      <dgm:t>
        <a:bodyPr/>
        <a:lstStyle/>
        <a:p>
          <a:endParaRPr lang="en-GB" sz="1800"/>
        </a:p>
      </dgm:t>
    </dgm:pt>
    <dgm:pt modelId="{478DCD4D-63ED-9C4D-B071-CB2D2EF7ADA2}" type="sibTrans" cxnId="{C2915198-CB37-844C-B05B-5FCAB288066E}">
      <dgm:prSet/>
      <dgm:spPr/>
      <dgm:t>
        <a:bodyPr/>
        <a:lstStyle/>
        <a:p>
          <a:endParaRPr lang="en-GB" sz="1800"/>
        </a:p>
      </dgm:t>
    </dgm:pt>
    <dgm:pt modelId="{3976A513-7592-CD48-AA23-B01C18DE78DF}">
      <dgm:prSet custT="1"/>
      <dgm:spPr>
        <a:solidFill>
          <a:srgbClr val="0070C0"/>
        </a:solidFill>
      </dgm:spPr>
      <dgm:t>
        <a:bodyPr/>
        <a:lstStyle/>
        <a:p>
          <a:r>
            <a:rPr lang="en-GB" sz="2000" b="0" i="0" dirty="0"/>
            <a:t>L</a:t>
          </a:r>
          <a:r>
            <a:rPr lang="en-MK" sz="2000" b="0" i="0" dirty="0"/>
            <a:t>earning objectives</a:t>
          </a:r>
          <a:endParaRPr lang="en-MK" sz="2000" dirty="0"/>
        </a:p>
      </dgm:t>
      <dgm:extLst>
        <a:ext uri="{E40237B7-FDA0-4F09-8148-C483321AD2D9}">
          <dgm14:cNvPr xmlns:dgm14="http://schemas.microsoft.com/office/drawing/2010/diagram" id="0" name="" descr="•Mission: Improve existing learning resource&#10;•FAIR-by-Design Methodology – quick recap&#10;•Breakout&#10;•Max 5-6 people per breakout room&#10;•Each room works on different example&#10;•Each room has its own instructor&#10;•Get together for a debrief&#10;•Q&amp;A&#10;•Wrap-up&#10;"/>
        </a:ext>
      </dgm:extLst>
    </dgm:pt>
    <dgm:pt modelId="{E9AF9E2D-E6CB-6046-99C8-471A7A971B1F}" type="parTrans" cxnId="{8EE01F65-42BB-3344-913E-259E95EDA530}">
      <dgm:prSet/>
      <dgm:spPr/>
      <dgm:t>
        <a:bodyPr/>
        <a:lstStyle/>
        <a:p>
          <a:endParaRPr lang="en-GB" sz="1800"/>
        </a:p>
      </dgm:t>
    </dgm:pt>
    <dgm:pt modelId="{3E185992-DD7C-7B41-BED7-7ED00E526B48}" type="sibTrans" cxnId="{8EE01F65-42BB-3344-913E-259E95EDA530}">
      <dgm:prSet/>
      <dgm:spPr/>
      <dgm:t>
        <a:bodyPr/>
        <a:lstStyle/>
        <a:p>
          <a:endParaRPr lang="en-GB" sz="1800"/>
        </a:p>
      </dgm:t>
    </dgm:pt>
    <dgm:pt modelId="{69EFCB3C-0093-D547-9144-7D82927B2DD1}">
      <dgm:prSet custT="1"/>
      <dgm:spPr>
        <a:solidFill>
          <a:srgbClr val="0070C0"/>
        </a:solidFill>
      </dgm:spPr>
      <dgm:t>
        <a:bodyPr/>
        <a:lstStyle/>
        <a:p>
          <a:r>
            <a:rPr lang="en-MK" sz="2000" b="0" i="0" dirty="0"/>
            <a:t>RDA min metadata schema</a:t>
          </a:r>
          <a:endParaRPr lang="en-MK" sz="2000" dirty="0"/>
        </a:p>
      </dgm:t>
      <dgm:extLst>
        <a:ext uri="{E40237B7-FDA0-4F09-8148-C483321AD2D9}">
          <dgm14:cNvPr xmlns:dgm14="http://schemas.microsoft.com/office/drawing/2010/diagram" id="0" name="" descr="•Mission: Improve existing learning resource&#10;•FAIR-by-Design Methodology – quick recap&#10;•Breakout&#10;•Max 5-6 people per breakout room&#10;•Each room works on different example&#10;•Each room has its own instructor&#10;•Get together for a debrief&#10;•Q&amp;A&#10;•Wrap-up&#10;"/>
        </a:ext>
      </dgm:extLst>
    </dgm:pt>
    <dgm:pt modelId="{25AA20FC-0BCA-8345-9EA3-D9981978109A}" type="parTrans" cxnId="{499F69A1-C89A-284F-9D8C-3FD1E062D097}">
      <dgm:prSet/>
      <dgm:spPr/>
      <dgm:t>
        <a:bodyPr/>
        <a:lstStyle/>
        <a:p>
          <a:endParaRPr lang="en-GB" sz="1800"/>
        </a:p>
      </dgm:t>
    </dgm:pt>
    <dgm:pt modelId="{67C5A91F-5995-1047-8E8A-97E8507AEF04}" type="sibTrans" cxnId="{499F69A1-C89A-284F-9D8C-3FD1E062D097}">
      <dgm:prSet/>
      <dgm:spPr/>
      <dgm:t>
        <a:bodyPr/>
        <a:lstStyle/>
        <a:p>
          <a:endParaRPr lang="en-GB" sz="1800"/>
        </a:p>
      </dgm:t>
    </dgm:pt>
    <dgm:pt modelId="{168449DE-3937-B74B-954D-937F8FA3C777}">
      <dgm:prSet custT="1"/>
      <dgm:spPr>
        <a:solidFill>
          <a:srgbClr val="0070C0"/>
        </a:solidFill>
      </dgm:spPr>
      <dgm:t>
        <a:bodyPr/>
        <a:lstStyle/>
        <a:p>
          <a:r>
            <a:rPr lang="en-MK" sz="2000" b="0" i="0" dirty="0"/>
            <a:t>Attribution</a:t>
          </a:r>
          <a:endParaRPr lang="en-MK" sz="2000" dirty="0"/>
        </a:p>
      </dgm:t>
      <dgm:extLst>
        <a:ext uri="{E40237B7-FDA0-4F09-8148-C483321AD2D9}">
          <dgm14:cNvPr xmlns:dgm14="http://schemas.microsoft.com/office/drawing/2010/diagram" id="0" name="" descr="•Mission: Improve existing learning resource&#10;•FAIR-by-Design Methodology – quick recap&#10;•Breakout&#10;•Max 5-6 people per breakout room&#10;•Each room works on different example&#10;•Each room has its own instructor&#10;•Get together for a debrief&#10;•Q&amp;A&#10;•Wrap-up&#10;"/>
        </a:ext>
      </dgm:extLst>
    </dgm:pt>
    <dgm:pt modelId="{D003DD19-C4A0-7648-B173-B0B3E2694E51}" type="parTrans" cxnId="{FB5B0643-E549-9B41-964C-A564538167B7}">
      <dgm:prSet/>
      <dgm:spPr/>
      <dgm:t>
        <a:bodyPr/>
        <a:lstStyle/>
        <a:p>
          <a:endParaRPr lang="en-GB" sz="1800"/>
        </a:p>
      </dgm:t>
    </dgm:pt>
    <dgm:pt modelId="{13AD96F7-701C-AA44-B5AF-9E65C2D9518C}" type="sibTrans" cxnId="{FB5B0643-E549-9B41-964C-A564538167B7}">
      <dgm:prSet/>
      <dgm:spPr/>
      <dgm:t>
        <a:bodyPr/>
        <a:lstStyle/>
        <a:p>
          <a:endParaRPr lang="en-GB" sz="1800"/>
        </a:p>
      </dgm:t>
    </dgm:pt>
    <dgm:pt modelId="{F586E0AF-3F94-DE4A-92D8-751750C9F34A}">
      <dgm:prSet custT="1"/>
      <dgm:spPr>
        <a:solidFill>
          <a:srgbClr val="0070C0"/>
        </a:solidFill>
      </dgm:spPr>
      <dgm:t>
        <a:bodyPr/>
        <a:lstStyle/>
        <a:p>
          <a:r>
            <a:rPr lang="en-MK" sz="2000" b="0" i="0" dirty="0"/>
            <a:t>Granularity</a:t>
          </a:r>
          <a:endParaRPr lang="en-MK" sz="2000" dirty="0"/>
        </a:p>
      </dgm:t>
      <dgm:extLst>
        <a:ext uri="{E40237B7-FDA0-4F09-8148-C483321AD2D9}">
          <dgm14:cNvPr xmlns:dgm14="http://schemas.microsoft.com/office/drawing/2010/diagram" id="0" name="" descr="•Mission: Improve existing learning resource&#10;•FAIR-by-Design Methodology – quick recap&#10;•Breakout&#10;•Max 5-6 people per breakout room&#10;•Each room works on different example&#10;•Each room has its own instructor&#10;•Get together for a debrief&#10;•Q&amp;A&#10;•Wrap-up&#10;"/>
        </a:ext>
      </dgm:extLst>
    </dgm:pt>
    <dgm:pt modelId="{F0EA7553-9481-AF44-A326-381991B47D96}" type="parTrans" cxnId="{3059FA50-8C18-2F45-B1A5-E485D7BA601F}">
      <dgm:prSet/>
      <dgm:spPr/>
      <dgm:t>
        <a:bodyPr/>
        <a:lstStyle/>
        <a:p>
          <a:endParaRPr lang="en-GB" sz="1800"/>
        </a:p>
      </dgm:t>
    </dgm:pt>
    <dgm:pt modelId="{39BA7E2C-0D96-5947-910A-C0B7F2A1C0EC}" type="sibTrans" cxnId="{3059FA50-8C18-2F45-B1A5-E485D7BA601F}">
      <dgm:prSet/>
      <dgm:spPr/>
      <dgm:t>
        <a:bodyPr/>
        <a:lstStyle/>
        <a:p>
          <a:endParaRPr lang="en-GB" sz="1800"/>
        </a:p>
      </dgm:t>
    </dgm:pt>
    <dgm:pt modelId="{DBE679B7-9B01-E44B-8EB5-7B8AFB3776D4}">
      <dgm:prSet custT="1"/>
      <dgm:spPr>
        <a:solidFill>
          <a:srgbClr val="0070C0"/>
        </a:solidFill>
      </dgm:spPr>
      <dgm:t>
        <a:bodyPr/>
        <a:lstStyle/>
        <a:p>
          <a:r>
            <a:rPr lang="en-MK" sz="2000" b="0" i="0" dirty="0"/>
            <a:t>Accessibility</a:t>
          </a:r>
          <a:endParaRPr lang="en-MK" sz="2000" dirty="0"/>
        </a:p>
      </dgm:t>
      <dgm:extLst>
        <a:ext uri="{E40237B7-FDA0-4F09-8148-C483321AD2D9}">
          <dgm14:cNvPr xmlns:dgm14="http://schemas.microsoft.com/office/drawing/2010/diagram" id="0" name="" descr="•Mission: Improve existing learning resource&#10;•FAIR-by-Design Methodology – quick recap&#10;•Breakout&#10;•Max 5-6 people per breakout room&#10;•Each room works on different example&#10;•Each room has its own instructor&#10;•Get together for a debrief&#10;•Q&amp;A&#10;•Wrap-up&#10;"/>
        </a:ext>
      </dgm:extLst>
    </dgm:pt>
    <dgm:pt modelId="{72FD4E3E-B6AE-AD47-BBCB-A925314D882E}" type="parTrans" cxnId="{C1206E69-D3E9-814D-A196-4421B577EC89}">
      <dgm:prSet/>
      <dgm:spPr/>
      <dgm:t>
        <a:bodyPr/>
        <a:lstStyle/>
        <a:p>
          <a:endParaRPr lang="en-GB" sz="1800"/>
        </a:p>
      </dgm:t>
    </dgm:pt>
    <dgm:pt modelId="{40275280-27EB-5642-9738-BEBEEB6BFCFE}" type="sibTrans" cxnId="{C1206E69-D3E9-814D-A196-4421B577EC89}">
      <dgm:prSet/>
      <dgm:spPr/>
      <dgm:t>
        <a:bodyPr/>
        <a:lstStyle/>
        <a:p>
          <a:endParaRPr lang="en-GB" sz="1800"/>
        </a:p>
      </dgm:t>
    </dgm:pt>
    <dgm:pt modelId="{A714D9FC-E669-C844-B967-A9581AB59BBE}">
      <dgm:prSet custT="1"/>
      <dgm:spPr>
        <a:solidFill>
          <a:srgbClr val="0070C0"/>
        </a:solidFill>
      </dgm:spPr>
      <dgm:t>
        <a:bodyPr/>
        <a:lstStyle/>
        <a:p>
          <a:r>
            <a:rPr lang="en-MK" sz="2000" b="0" i="0" dirty="0"/>
            <a:t>File Formats</a:t>
          </a:r>
          <a:endParaRPr lang="en-MK" sz="2000" dirty="0"/>
        </a:p>
      </dgm:t>
      <dgm:extLst>
        <a:ext uri="{E40237B7-FDA0-4F09-8148-C483321AD2D9}">
          <dgm14:cNvPr xmlns:dgm14="http://schemas.microsoft.com/office/drawing/2010/diagram" id="0" name="" descr="•Mission: Improve existing learning resource&#10;•FAIR-by-Design Methodology – quick recap&#10;•Breakout&#10;•Max 5-6 people per breakout room&#10;•Each room works on different example&#10;•Each room has its own instructor&#10;•Get together for a debrief&#10;•Q&amp;A&#10;•Wrap-up&#10;"/>
        </a:ext>
      </dgm:extLst>
    </dgm:pt>
    <dgm:pt modelId="{50BF7F6E-D848-9249-A59D-06D7B629D016}" type="parTrans" cxnId="{B66C5215-1A27-8146-8937-CF0A61762500}">
      <dgm:prSet/>
      <dgm:spPr/>
      <dgm:t>
        <a:bodyPr/>
        <a:lstStyle/>
        <a:p>
          <a:endParaRPr lang="en-GB" sz="1800"/>
        </a:p>
      </dgm:t>
    </dgm:pt>
    <dgm:pt modelId="{8992A2A8-129F-EA47-94EC-E37DAF4FBA73}" type="sibTrans" cxnId="{B66C5215-1A27-8146-8937-CF0A61762500}">
      <dgm:prSet/>
      <dgm:spPr/>
      <dgm:t>
        <a:bodyPr/>
        <a:lstStyle/>
        <a:p>
          <a:endParaRPr lang="en-GB" sz="1800"/>
        </a:p>
      </dgm:t>
    </dgm:pt>
    <dgm:pt modelId="{B54A4CDF-510F-234C-8F84-389762AF7A9F}">
      <dgm:prSet custT="1"/>
      <dgm:spPr>
        <a:solidFill>
          <a:srgbClr val="0070C0"/>
        </a:solidFill>
      </dgm:spPr>
      <dgm:t>
        <a:bodyPr/>
        <a:lstStyle/>
        <a:p>
          <a:r>
            <a:rPr lang="en-MK" sz="2000" b="0" i="0" dirty="0"/>
            <a:t>Versioning and Collaboration</a:t>
          </a:r>
          <a:endParaRPr lang="en-MK" sz="2000" dirty="0"/>
        </a:p>
      </dgm:t>
      <dgm:extLst>
        <a:ext uri="{E40237B7-FDA0-4F09-8148-C483321AD2D9}">
          <dgm14:cNvPr xmlns:dgm14="http://schemas.microsoft.com/office/drawing/2010/diagram" id="0" name="" descr="•Mission: Improve existing learning resource&#10;•FAIR-by-Design Methodology – quick recap&#10;•Breakout&#10;•Max 5-6 people per breakout room&#10;•Each room works on different example&#10;•Each room has its own instructor&#10;•Get together for a debrief&#10;•Q&amp;A&#10;•Wrap-up&#10;"/>
        </a:ext>
      </dgm:extLst>
    </dgm:pt>
    <dgm:pt modelId="{6BB1EB85-9F3E-5C48-8889-6EA3F23A3785}" type="parTrans" cxnId="{1E3ED30B-FF34-164C-B7FD-AD5AE5E26FFF}">
      <dgm:prSet/>
      <dgm:spPr/>
      <dgm:t>
        <a:bodyPr/>
        <a:lstStyle/>
        <a:p>
          <a:endParaRPr lang="en-GB" sz="1800"/>
        </a:p>
      </dgm:t>
    </dgm:pt>
    <dgm:pt modelId="{064EB985-C12E-4A4C-B595-9563ECAC0BDD}" type="sibTrans" cxnId="{1E3ED30B-FF34-164C-B7FD-AD5AE5E26FFF}">
      <dgm:prSet/>
      <dgm:spPr/>
      <dgm:t>
        <a:bodyPr/>
        <a:lstStyle/>
        <a:p>
          <a:endParaRPr lang="en-GB" sz="1800"/>
        </a:p>
      </dgm:t>
    </dgm:pt>
    <dgm:pt modelId="{02AB40F6-80D1-E341-8CD0-1464A8ADC95E}">
      <dgm:prSet custT="1"/>
      <dgm:spPr>
        <a:solidFill>
          <a:srgbClr val="0070C0"/>
        </a:solidFill>
      </dgm:spPr>
      <dgm:t>
        <a:bodyPr/>
        <a:lstStyle/>
        <a:p>
          <a:r>
            <a:rPr lang="en-MK" sz="2000" b="0" i="0" dirty="0"/>
            <a:t>Instructor Kit</a:t>
          </a:r>
          <a:endParaRPr lang="en-MK" sz="2000" dirty="0"/>
        </a:p>
      </dgm:t>
      <dgm:extLst>
        <a:ext uri="{E40237B7-FDA0-4F09-8148-C483321AD2D9}">
          <dgm14:cNvPr xmlns:dgm14="http://schemas.microsoft.com/office/drawing/2010/diagram" id="0" name="" descr="•Mission: Improve existing learning resource&#10;•FAIR-by-Design Methodology – quick recap&#10;•Breakout&#10;•Max 5-6 people per breakout room&#10;•Each room works on different example&#10;•Each room has its own instructor&#10;•Get together for a debrief&#10;•Q&amp;A&#10;•Wrap-up&#10;"/>
        </a:ext>
      </dgm:extLst>
    </dgm:pt>
    <dgm:pt modelId="{F4206015-51DB-2940-BB29-6EB697CE5828}" type="parTrans" cxnId="{5ECFB52E-89B8-1A47-B209-8174C5F71DCC}">
      <dgm:prSet/>
      <dgm:spPr/>
      <dgm:t>
        <a:bodyPr/>
        <a:lstStyle/>
        <a:p>
          <a:endParaRPr lang="en-GB" sz="1800"/>
        </a:p>
      </dgm:t>
    </dgm:pt>
    <dgm:pt modelId="{200D8380-A271-DF40-9A88-0BDC6F4F35F9}" type="sibTrans" cxnId="{5ECFB52E-89B8-1A47-B209-8174C5F71DCC}">
      <dgm:prSet/>
      <dgm:spPr/>
      <dgm:t>
        <a:bodyPr/>
        <a:lstStyle/>
        <a:p>
          <a:endParaRPr lang="en-GB" sz="1800"/>
        </a:p>
      </dgm:t>
    </dgm:pt>
    <dgm:pt modelId="{1F7969BE-A9B0-3F48-A94B-DCED17DB3144}" type="pres">
      <dgm:prSet presAssocID="{C6D50231-8E50-F245-B321-D0EDD9F8E61F}" presName="diagram" presStyleCnt="0">
        <dgm:presLayoutVars>
          <dgm:dir/>
          <dgm:resizeHandles val="exact"/>
        </dgm:presLayoutVars>
      </dgm:prSet>
      <dgm:spPr/>
    </dgm:pt>
    <dgm:pt modelId="{A42589B3-7EEF-1749-8604-C5B87D59B6C9}" type="pres">
      <dgm:prSet presAssocID="{06900192-41E5-8C48-8132-54EAD7F5D222}" presName="node" presStyleLbl="node1" presStyleIdx="0" presStyleCnt="9">
        <dgm:presLayoutVars>
          <dgm:bulletEnabled val="1"/>
        </dgm:presLayoutVars>
      </dgm:prSet>
      <dgm:spPr/>
    </dgm:pt>
    <dgm:pt modelId="{D7ABB335-642D-1B4C-8981-2D04E5D44FB5}" type="pres">
      <dgm:prSet presAssocID="{478DCD4D-63ED-9C4D-B071-CB2D2EF7ADA2}" presName="sibTrans" presStyleCnt="0"/>
      <dgm:spPr/>
    </dgm:pt>
    <dgm:pt modelId="{B39EFF0E-6CC3-9F4C-A7C5-8BBE04769B10}" type="pres">
      <dgm:prSet presAssocID="{3976A513-7592-CD48-AA23-B01C18DE78DF}" presName="node" presStyleLbl="node1" presStyleIdx="1" presStyleCnt="9">
        <dgm:presLayoutVars>
          <dgm:bulletEnabled val="1"/>
        </dgm:presLayoutVars>
      </dgm:prSet>
      <dgm:spPr/>
    </dgm:pt>
    <dgm:pt modelId="{9F38392F-525C-A94D-B6B1-389B336585BF}" type="pres">
      <dgm:prSet presAssocID="{3E185992-DD7C-7B41-BED7-7ED00E526B48}" presName="sibTrans" presStyleCnt="0"/>
      <dgm:spPr/>
    </dgm:pt>
    <dgm:pt modelId="{FB11D216-EC93-9648-8C27-E5713A3385FE}" type="pres">
      <dgm:prSet presAssocID="{69EFCB3C-0093-D547-9144-7D82927B2DD1}" presName="node" presStyleLbl="node1" presStyleIdx="2" presStyleCnt="9">
        <dgm:presLayoutVars>
          <dgm:bulletEnabled val="1"/>
        </dgm:presLayoutVars>
      </dgm:prSet>
      <dgm:spPr/>
    </dgm:pt>
    <dgm:pt modelId="{044CD2A4-6F33-704B-A17F-16B585BB350F}" type="pres">
      <dgm:prSet presAssocID="{67C5A91F-5995-1047-8E8A-97E8507AEF04}" presName="sibTrans" presStyleCnt="0"/>
      <dgm:spPr/>
    </dgm:pt>
    <dgm:pt modelId="{628E8CB7-F809-184C-991F-168965F19616}" type="pres">
      <dgm:prSet presAssocID="{168449DE-3937-B74B-954D-937F8FA3C777}" presName="node" presStyleLbl="node1" presStyleIdx="3" presStyleCnt="9">
        <dgm:presLayoutVars>
          <dgm:bulletEnabled val="1"/>
        </dgm:presLayoutVars>
      </dgm:prSet>
      <dgm:spPr/>
    </dgm:pt>
    <dgm:pt modelId="{67099274-3DF3-3648-A631-4F8FD6404759}" type="pres">
      <dgm:prSet presAssocID="{13AD96F7-701C-AA44-B5AF-9E65C2D9518C}" presName="sibTrans" presStyleCnt="0"/>
      <dgm:spPr/>
    </dgm:pt>
    <dgm:pt modelId="{AC8036B0-EF2B-8149-BD6B-AF0BDACFF985}" type="pres">
      <dgm:prSet presAssocID="{F586E0AF-3F94-DE4A-92D8-751750C9F34A}" presName="node" presStyleLbl="node1" presStyleIdx="4" presStyleCnt="9">
        <dgm:presLayoutVars>
          <dgm:bulletEnabled val="1"/>
        </dgm:presLayoutVars>
      </dgm:prSet>
      <dgm:spPr/>
    </dgm:pt>
    <dgm:pt modelId="{75B7890B-00DB-2749-BCA1-CAB8D7BC9CB6}" type="pres">
      <dgm:prSet presAssocID="{39BA7E2C-0D96-5947-910A-C0B7F2A1C0EC}" presName="sibTrans" presStyleCnt="0"/>
      <dgm:spPr/>
    </dgm:pt>
    <dgm:pt modelId="{8A4D2C37-7923-EA47-A5B7-024712B2B263}" type="pres">
      <dgm:prSet presAssocID="{DBE679B7-9B01-E44B-8EB5-7B8AFB3776D4}" presName="node" presStyleLbl="node1" presStyleIdx="5" presStyleCnt="9">
        <dgm:presLayoutVars>
          <dgm:bulletEnabled val="1"/>
        </dgm:presLayoutVars>
      </dgm:prSet>
      <dgm:spPr/>
    </dgm:pt>
    <dgm:pt modelId="{6820AD73-A5C6-8D4F-ACA8-5E11D38028B1}" type="pres">
      <dgm:prSet presAssocID="{40275280-27EB-5642-9738-BEBEEB6BFCFE}" presName="sibTrans" presStyleCnt="0"/>
      <dgm:spPr/>
    </dgm:pt>
    <dgm:pt modelId="{E47788B9-0D4B-FD45-A7AC-14D7B4581CE8}" type="pres">
      <dgm:prSet presAssocID="{A714D9FC-E669-C844-B967-A9581AB59BBE}" presName="node" presStyleLbl="node1" presStyleIdx="6" presStyleCnt="9">
        <dgm:presLayoutVars>
          <dgm:bulletEnabled val="1"/>
        </dgm:presLayoutVars>
      </dgm:prSet>
      <dgm:spPr/>
    </dgm:pt>
    <dgm:pt modelId="{534C444C-BA92-BF4C-9AAF-4683ABBE449D}" type="pres">
      <dgm:prSet presAssocID="{8992A2A8-129F-EA47-94EC-E37DAF4FBA73}" presName="sibTrans" presStyleCnt="0"/>
      <dgm:spPr/>
    </dgm:pt>
    <dgm:pt modelId="{8AC46AC5-64F6-E644-9A40-EF3B74275374}" type="pres">
      <dgm:prSet presAssocID="{B54A4CDF-510F-234C-8F84-389762AF7A9F}" presName="node" presStyleLbl="node1" presStyleIdx="7" presStyleCnt="9">
        <dgm:presLayoutVars>
          <dgm:bulletEnabled val="1"/>
        </dgm:presLayoutVars>
      </dgm:prSet>
      <dgm:spPr/>
    </dgm:pt>
    <dgm:pt modelId="{7B62508A-33A5-4B47-B4AA-94AA9AFD652D}" type="pres">
      <dgm:prSet presAssocID="{064EB985-C12E-4A4C-B595-9563ECAC0BDD}" presName="sibTrans" presStyleCnt="0"/>
      <dgm:spPr/>
    </dgm:pt>
    <dgm:pt modelId="{C983A595-4DBF-4642-9466-2482001F5F7D}" type="pres">
      <dgm:prSet presAssocID="{02AB40F6-80D1-E341-8CD0-1464A8ADC95E}" presName="node" presStyleLbl="node1" presStyleIdx="8" presStyleCnt="9">
        <dgm:presLayoutVars>
          <dgm:bulletEnabled val="1"/>
        </dgm:presLayoutVars>
      </dgm:prSet>
      <dgm:spPr/>
    </dgm:pt>
  </dgm:ptLst>
  <dgm:cxnLst>
    <dgm:cxn modelId="{1E3ED30B-FF34-164C-B7FD-AD5AE5E26FFF}" srcId="{C6D50231-8E50-F245-B321-D0EDD9F8E61F}" destId="{B54A4CDF-510F-234C-8F84-389762AF7A9F}" srcOrd="7" destOrd="0" parTransId="{6BB1EB85-9F3E-5C48-8889-6EA3F23A3785}" sibTransId="{064EB985-C12E-4A4C-B595-9563ECAC0BDD}"/>
    <dgm:cxn modelId="{7BF9650D-BFA9-C149-A4A2-EE3489A631B1}" type="presOf" srcId="{69EFCB3C-0093-D547-9144-7D82927B2DD1}" destId="{FB11D216-EC93-9648-8C27-E5713A3385FE}" srcOrd="0" destOrd="0" presId="urn:microsoft.com/office/officeart/2005/8/layout/default"/>
    <dgm:cxn modelId="{B66C5215-1A27-8146-8937-CF0A61762500}" srcId="{C6D50231-8E50-F245-B321-D0EDD9F8E61F}" destId="{A714D9FC-E669-C844-B967-A9581AB59BBE}" srcOrd="6" destOrd="0" parTransId="{50BF7F6E-D848-9249-A59D-06D7B629D016}" sibTransId="{8992A2A8-129F-EA47-94EC-E37DAF4FBA73}"/>
    <dgm:cxn modelId="{832E3B21-D404-134B-9458-71FE50268638}" type="presOf" srcId="{B54A4CDF-510F-234C-8F84-389762AF7A9F}" destId="{8AC46AC5-64F6-E644-9A40-EF3B74275374}" srcOrd="0" destOrd="0" presId="urn:microsoft.com/office/officeart/2005/8/layout/default"/>
    <dgm:cxn modelId="{5ECFB52E-89B8-1A47-B209-8174C5F71DCC}" srcId="{C6D50231-8E50-F245-B321-D0EDD9F8E61F}" destId="{02AB40F6-80D1-E341-8CD0-1464A8ADC95E}" srcOrd="8" destOrd="0" parTransId="{F4206015-51DB-2940-BB29-6EB697CE5828}" sibTransId="{200D8380-A271-DF40-9A88-0BDC6F4F35F9}"/>
    <dgm:cxn modelId="{47520C2F-925B-A74C-BC6C-CB657E6DDDC3}" type="presOf" srcId="{A714D9FC-E669-C844-B967-A9581AB59BBE}" destId="{E47788B9-0D4B-FD45-A7AC-14D7B4581CE8}" srcOrd="0" destOrd="0" presId="urn:microsoft.com/office/officeart/2005/8/layout/default"/>
    <dgm:cxn modelId="{FB5B0643-E549-9B41-964C-A564538167B7}" srcId="{C6D50231-8E50-F245-B321-D0EDD9F8E61F}" destId="{168449DE-3937-B74B-954D-937F8FA3C777}" srcOrd="3" destOrd="0" parTransId="{D003DD19-C4A0-7648-B173-B0B3E2694E51}" sibTransId="{13AD96F7-701C-AA44-B5AF-9E65C2D9518C}"/>
    <dgm:cxn modelId="{3059FA50-8C18-2F45-B1A5-E485D7BA601F}" srcId="{C6D50231-8E50-F245-B321-D0EDD9F8E61F}" destId="{F586E0AF-3F94-DE4A-92D8-751750C9F34A}" srcOrd="4" destOrd="0" parTransId="{F0EA7553-9481-AF44-A326-381991B47D96}" sibTransId="{39BA7E2C-0D96-5947-910A-C0B7F2A1C0EC}"/>
    <dgm:cxn modelId="{FB83265B-643A-094C-A3EA-C8F687258E1D}" type="presOf" srcId="{F586E0AF-3F94-DE4A-92D8-751750C9F34A}" destId="{AC8036B0-EF2B-8149-BD6B-AF0BDACFF985}" srcOrd="0" destOrd="0" presId="urn:microsoft.com/office/officeart/2005/8/layout/default"/>
    <dgm:cxn modelId="{8EE01F65-42BB-3344-913E-259E95EDA530}" srcId="{C6D50231-8E50-F245-B321-D0EDD9F8E61F}" destId="{3976A513-7592-CD48-AA23-B01C18DE78DF}" srcOrd="1" destOrd="0" parTransId="{E9AF9E2D-E6CB-6046-99C8-471A7A971B1F}" sibTransId="{3E185992-DD7C-7B41-BED7-7ED00E526B48}"/>
    <dgm:cxn modelId="{C1206E69-D3E9-814D-A196-4421B577EC89}" srcId="{C6D50231-8E50-F245-B321-D0EDD9F8E61F}" destId="{DBE679B7-9B01-E44B-8EB5-7B8AFB3776D4}" srcOrd="5" destOrd="0" parTransId="{72FD4E3E-B6AE-AD47-BBCB-A925314D882E}" sibTransId="{40275280-27EB-5642-9738-BEBEEB6BFCFE}"/>
    <dgm:cxn modelId="{E0616484-D19A-2841-8929-D9A174745666}" type="presOf" srcId="{168449DE-3937-B74B-954D-937F8FA3C777}" destId="{628E8CB7-F809-184C-991F-168965F19616}" srcOrd="0" destOrd="0" presId="urn:microsoft.com/office/officeart/2005/8/layout/default"/>
    <dgm:cxn modelId="{46359689-61DA-4A41-8BD9-D28000268AFA}" type="presOf" srcId="{3976A513-7592-CD48-AA23-B01C18DE78DF}" destId="{B39EFF0E-6CC3-9F4C-A7C5-8BBE04769B10}" srcOrd="0" destOrd="0" presId="urn:microsoft.com/office/officeart/2005/8/layout/default"/>
    <dgm:cxn modelId="{C2915198-CB37-844C-B05B-5FCAB288066E}" srcId="{C6D50231-8E50-F245-B321-D0EDD9F8E61F}" destId="{06900192-41E5-8C48-8132-54EAD7F5D222}" srcOrd="0" destOrd="0" parTransId="{79A55E5A-3407-4C48-98C0-9A4A66576AAD}" sibTransId="{478DCD4D-63ED-9C4D-B071-CB2D2EF7ADA2}"/>
    <dgm:cxn modelId="{499F69A1-C89A-284F-9D8C-3FD1E062D097}" srcId="{C6D50231-8E50-F245-B321-D0EDD9F8E61F}" destId="{69EFCB3C-0093-D547-9144-7D82927B2DD1}" srcOrd="2" destOrd="0" parTransId="{25AA20FC-0BCA-8345-9EA3-D9981978109A}" sibTransId="{67C5A91F-5995-1047-8E8A-97E8507AEF04}"/>
    <dgm:cxn modelId="{83052DB7-B3E9-724E-82B8-CFFF460C7678}" type="presOf" srcId="{C6D50231-8E50-F245-B321-D0EDD9F8E61F}" destId="{1F7969BE-A9B0-3F48-A94B-DCED17DB3144}" srcOrd="0" destOrd="0" presId="urn:microsoft.com/office/officeart/2005/8/layout/default"/>
    <dgm:cxn modelId="{CCDF2DBF-D7A3-6646-A2B6-BFD2E0C8EC02}" type="presOf" srcId="{DBE679B7-9B01-E44B-8EB5-7B8AFB3776D4}" destId="{8A4D2C37-7923-EA47-A5B7-024712B2B263}" srcOrd="0" destOrd="0" presId="urn:microsoft.com/office/officeart/2005/8/layout/default"/>
    <dgm:cxn modelId="{10E85ED3-E382-E646-8F48-82126A2E7B20}" type="presOf" srcId="{06900192-41E5-8C48-8132-54EAD7F5D222}" destId="{A42589B3-7EEF-1749-8604-C5B87D59B6C9}" srcOrd="0" destOrd="0" presId="urn:microsoft.com/office/officeart/2005/8/layout/default"/>
    <dgm:cxn modelId="{799B09E4-9372-9847-942C-714D7582014F}" type="presOf" srcId="{02AB40F6-80D1-E341-8CD0-1464A8ADC95E}" destId="{C983A595-4DBF-4642-9466-2482001F5F7D}" srcOrd="0" destOrd="0" presId="urn:microsoft.com/office/officeart/2005/8/layout/default"/>
    <dgm:cxn modelId="{0B82F510-CBA3-864C-9A82-A51C081CF5F1}" type="presParOf" srcId="{1F7969BE-A9B0-3F48-A94B-DCED17DB3144}" destId="{A42589B3-7EEF-1749-8604-C5B87D59B6C9}" srcOrd="0" destOrd="0" presId="urn:microsoft.com/office/officeart/2005/8/layout/default"/>
    <dgm:cxn modelId="{F450DA41-BE92-7643-BBD0-D7FC616D3BEA}" type="presParOf" srcId="{1F7969BE-A9B0-3F48-A94B-DCED17DB3144}" destId="{D7ABB335-642D-1B4C-8981-2D04E5D44FB5}" srcOrd="1" destOrd="0" presId="urn:microsoft.com/office/officeart/2005/8/layout/default"/>
    <dgm:cxn modelId="{11CA25C7-286D-5148-A12F-21B2FED98A31}" type="presParOf" srcId="{1F7969BE-A9B0-3F48-A94B-DCED17DB3144}" destId="{B39EFF0E-6CC3-9F4C-A7C5-8BBE04769B10}" srcOrd="2" destOrd="0" presId="urn:microsoft.com/office/officeart/2005/8/layout/default"/>
    <dgm:cxn modelId="{E3A8E194-70CF-5D4F-8E56-75CF6F081731}" type="presParOf" srcId="{1F7969BE-A9B0-3F48-A94B-DCED17DB3144}" destId="{9F38392F-525C-A94D-B6B1-389B336585BF}" srcOrd="3" destOrd="0" presId="urn:microsoft.com/office/officeart/2005/8/layout/default"/>
    <dgm:cxn modelId="{23C37F07-26E7-4C4E-AEEA-8961492E13B9}" type="presParOf" srcId="{1F7969BE-A9B0-3F48-A94B-DCED17DB3144}" destId="{FB11D216-EC93-9648-8C27-E5713A3385FE}" srcOrd="4" destOrd="0" presId="urn:microsoft.com/office/officeart/2005/8/layout/default"/>
    <dgm:cxn modelId="{D6F6973C-9FF6-CF47-8364-9E4EC848E146}" type="presParOf" srcId="{1F7969BE-A9B0-3F48-A94B-DCED17DB3144}" destId="{044CD2A4-6F33-704B-A17F-16B585BB350F}" srcOrd="5" destOrd="0" presId="urn:microsoft.com/office/officeart/2005/8/layout/default"/>
    <dgm:cxn modelId="{838E4F5C-40C4-9E4F-A00A-D04AA9B14F71}" type="presParOf" srcId="{1F7969BE-A9B0-3F48-A94B-DCED17DB3144}" destId="{628E8CB7-F809-184C-991F-168965F19616}" srcOrd="6" destOrd="0" presId="urn:microsoft.com/office/officeart/2005/8/layout/default"/>
    <dgm:cxn modelId="{AA5DCCDD-49A4-5647-A3A0-A21F36AB3720}" type="presParOf" srcId="{1F7969BE-A9B0-3F48-A94B-DCED17DB3144}" destId="{67099274-3DF3-3648-A631-4F8FD6404759}" srcOrd="7" destOrd="0" presId="urn:microsoft.com/office/officeart/2005/8/layout/default"/>
    <dgm:cxn modelId="{58D7C231-7F5B-F940-9FFB-A219FC797B06}" type="presParOf" srcId="{1F7969BE-A9B0-3F48-A94B-DCED17DB3144}" destId="{AC8036B0-EF2B-8149-BD6B-AF0BDACFF985}" srcOrd="8" destOrd="0" presId="urn:microsoft.com/office/officeart/2005/8/layout/default"/>
    <dgm:cxn modelId="{D8C827E7-1880-584D-AE93-1F029C39FC81}" type="presParOf" srcId="{1F7969BE-A9B0-3F48-A94B-DCED17DB3144}" destId="{75B7890B-00DB-2749-BCA1-CAB8D7BC9CB6}" srcOrd="9" destOrd="0" presId="urn:microsoft.com/office/officeart/2005/8/layout/default"/>
    <dgm:cxn modelId="{EF2699F4-062A-504B-8B97-558430BCF80E}" type="presParOf" srcId="{1F7969BE-A9B0-3F48-A94B-DCED17DB3144}" destId="{8A4D2C37-7923-EA47-A5B7-024712B2B263}" srcOrd="10" destOrd="0" presId="urn:microsoft.com/office/officeart/2005/8/layout/default"/>
    <dgm:cxn modelId="{A4366287-17D3-DF4F-97C8-4EA768C955F8}" type="presParOf" srcId="{1F7969BE-A9B0-3F48-A94B-DCED17DB3144}" destId="{6820AD73-A5C6-8D4F-ACA8-5E11D38028B1}" srcOrd="11" destOrd="0" presId="urn:microsoft.com/office/officeart/2005/8/layout/default"/>
    <dgm:cxn modelId="{37ABC531-76A8-E34F-A5E8-DDB5829457EA}" type="presParOf" srcId="{1F7969BE-A9B0-3F48-A94B-DCED17DB3144}" destId="{E47788B9-0D4B-FD45-A7AC-14D7B4581CE8}" srcOrd="12" destOrd="0" presId="urn:microsoft.com/office/officeart/2005/8/layout/default"/>
    <dgm:cxn modelId="{AABCDA77-5312-6845-8767-2601E745CE87}" type="presParOf" srcId="{1F7969BE-A9B0-3F48-A94B-DCED17DB3144}" destId="{534C444C-BA92-BF4C-9AAF-4683ABBE449D}" srcOrd="13" destOrd="0" presId="urn:microsoft.com/office/officeart/2005/8/layout/default"/>
    <dgm:cxn modelId="{03C3AEE8-A5A0-6A4D-87B0-743AB6018A9E}" type="presParOf" srcId="{1F7969BE-A9B0-3F48-A94B-DCED17DB3144}" destId="{8AC46AC5-64F6-E644-9A40-EF3B74275374}" srcOrd="14" destOrd="0" presId="urn:microsoft.com/office/officeart/2005/8/layout/default"/>
    <dgm:cxn modelId="{93223246-1293-3848-9CB0-2776969F2CF6}" type="presParOf" srcId="{1F7969BE-A9B0-3F48-A94B-DCED17DB3144}" destId="{7B62508A-33A5-4B47-B4AA-94AA9AFD652D}" srcOrd="15" destOrd="0" presId="urn:microsoft.com/office/officeart/2005/8/layout/default"/>
    <dgm:cxn modelId="{4C1ABF04-00D6-8E4C-91FE-E87D665D4BEE}" type="presParOf" srcId="{1F7969BE-A9B0-3F48-A94B-DCED17DB3144}" destId="{C983A595-4DBF-4642-9466-2482001F5F7D}" srcOrd="16"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15194F5-3431-F149-B905-5274098A686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4D3C5743-00C5-F149-89CF-0A1C39B2900C}">
      <dgm:prSet/>
      <dgm:spPr>
        <a:solidFill>
          <a:srgbClr val="0070C0"/>
        </a:solidFill>
      </dgm:spPr>
      <dgm:t>
        <a:bodyPr/>
        <a:lstStyle/>
        <a:p>
          <a:r>
            <a:rPr lang="en-GB" b="0" i="0" u="none" dirty="0">
              <a:solidFill>
                <a:schemeClr val="bg1"/>
              </a:solidFill>
            </a:rPr>
            <a:t>Gold, Green, Diamond: What You Should Know About Open Access Publishing Models</a:t>
          </a:r>
          <a:endParaRPr lang="en-MK" u="none" dirty="0">
            <a:solidFill>
              <a:schemeClr val="bg1"/>
            </a:solidFill>
          </a:endParaRPr>
        </a:p>
      </dgm:t>
    </dgm:pt>
    <dgm:pt modelId="{4B22214C-B9CF-DC42-9435-92CA51201795}" type="parTrans" cxnId="{0DA868C8-FABA-8C46-BB10-159A37A06280}">
      <dgm:prSet/>
      <dgm:spPr/>
      <dgm:t>
        <a:bodyPr/>
        <a:lstStyle/>
        <a:p>
          <a:endParaRPr lang="en-GB">
            <a:solidFill>
              <a:schemeClr val="tx1"/>
            </a:solidFill>
          </a:endParaRPr>
        </a:p>
      </dgm:t>
    </dgm:pt>
    <dgm:pt modelId="{36AD3EA7-84B4-2546-928E-D17EE7F56529}" type="sibTrans" cxnId="{0DA868C8-FABA-8C46-BB10-159A37A06280}">
      <dgm:prSet/>
      <dgm:spPr/>
      <dgm:t>
        <a:bodyPr/>
        <a:lstStyle/>
        <a:p>
          <a:endParaRPr lang="en-GB">
            <a:solidFill>
              <a:schemeClr val="tx1"/>
            </a:solidFill>
          </a:endParaRPr>
        </a:p>
      </dgm:t>
    </dgm:pt>
    <dgm:pt modelId="{C1727A66-6F0F-424F-BFEE-F9590B21B28D}">
      <dgm:prSet/>
      <dgm:spPr/>
      <dgm:t>
        <a:bodyPr/>
        <a:lstStyle/>
        <a:p>
          <a:r>
            <a:rPr lang="en-GB" b="0" i="0" u="sng"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https://campus.dariah.eu/resource/posts/gold-green-diamond-what-you-should-know-about-open-access-publishing-models</a:t>
          </a:r>
          <a:endParaRPr lang="en-MK" dirty="0">
            <a:solidFill>
              <a:schemeClr val="tx1"/>
            </a:solidFill>
          </a:endParaRPr>
        </a:p>
      </dgm:t>
    </dgm:pt>
    <dgm:pt modelId="{325EBF35-DE30-A644-8F01-94FBE2689FD8}" type="parTrans" cxnId="{42931A50-4FBF-5B47-9CE8-162B4F5861CF}">
      <dgm:prSet/>
      <dgm:spPr/>
      <dgm:t>
        <a:bodyPr/>
        <a:lstStyle/>
        <a:p>
          <a:endParaRPr lang="en-GB">
            <a:solidFill>
              <a:schemeClr val="tx1"/>
            </a:solidFill>
          </a:endParaRPr>
        </a:p>
      </dgm:t>
    </dgm:pt>
    <dgm:pt modelId="{BFA7B562-2C17-E946-95BB-B5C3DE01A0F6}" type="sibTrans" cxnId="{42931A50-4FBF-5B47-9CE8-162B4F5861CF}">
      <dgm:prSet/>
      <dgm:spPr/>
      <dgm:t>
        <a:bodyPr/>
        <a:lstStyle/>
        <a:p>
          <a:endParaRPr lang="en-GB">
            <a:solidFill>
              <a:schemeClr val="tx1"/>
            </a:solidFill>
          </a:endParaRPr>
        </a:p>
      </dgm:t>
    </dgm:pt>
    <dgm:pt modelId="{846BB1A4-4D5B-8843-93A8-008EF32FC1BB}">
      <dgm:prSet/>
      <dgm:spPr>
        <a:solidFill>
          <a:srgbClr val="0070C0"/>
        </a:solidFill>
      </dgm:spPr>
      <dgm:t>
        <a:bodyPr/>
        <a:lstStyle/>
        <a:p>
          <a:r>
            <a:rPr lang="en-GB" b="0" i="0" u="none" dirty="0">
              <a:solidFill>
                <a:schemeClr val="bg1"/>
              </a:solidFill>
            </a:rPr>
            <a:t>Introduction to Cultural Heritage Data Modelling — with a focus on Europeana Data Model</a:t>
          </a:r>
          <a:endParaRPr lang="en-MK" u="none" dirty="0">
            <a:solidFill>
              <a:schemeClr val="bg1"/>
            </a:solidFill>
          </a:endParaRPr>
        </a:p>
      </dgm:t>
    </dgm:pt>
    <dgm:pt modelId="{DCC503FE-D13E-464B-A3B6-397DB44B935D}" type="parTrans" cxnId="{A5350D4B-70D2-4742-A9A3-C19C93C0DA9A}">
      <dgm:prSet/>
      <dgm:spPr/>
      <dgm:t>
        <a:bodyPr/>
        <a:lstStyle/>
        <a:p>
          <a:endParaRPr lang="en-GB">
            <a:solidFill>
              <a:schemeClr val="tx1"/>
            </a:solidFill>
          </a:endParaRPr>
        </a:p>
      </dgm:t>
    </dgm:pt>
    <dgm:pt modelId="{109C5E35-77BF-9D42-BE51-4F18BC94E707}" type="sibTrans" cxnId="{A5350D4B-70D2-4742-A9A3-C19C93C0DA9A}">
      <dgm:prSet/>
      <dgm:spPr/>
      <dgm:t>
        <a:bodyPr/>
        <a:lstStyle/>
        <a:p>
          <a:endParaRPr lang="en-GB">
            <a:solidFill>
              <a:schemeClr val="tx1"/>
            </a:solidFill>
          </a:endParaRPr>
        </a:p>
      </dgm:t>
    </dgm:pt>
    <dgm:pt modelId="{7232ACE1-4594-9F42-BF4D-48352FA376A4}">
      <dgm:prSet/>
      <dgm:spPr/>
      <dgm:t>
        <a:bodyPr/>
        <a:lstStyle/>
        <a:p>
          <a:r>
            <a:rPr lang="en-MK" b="0" i="0" u="sng">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https://campus.dariah.eu/resources/hosted/introduction-to-cultural-heritage-data-modelling-with-a-focus-on-edm</a:t>
          </a:r>
          <a:r>
            <a:rPr lang="en-MK" b="0" i="0">
              <a:solidFill>
                <a:schemeClr val="tx1"/>
              </a:solidFill>
            </a:rPr>
            <a:t> </a:t>
          </a:r>
          <a:endParaRPr lang="en-MK">
            <a:solidFill>
              <a:schemeClr val="tx1"/>
            </a:solidFill>
          </a:endParaRPr>
        </a:p>
      </dgm:t>
    </dgm:pt>
    <dgm:pt modelId="{D8874BE0-2CA7-5C4B-8BE4-4D0CC1D3491F}" type="parTrans" cxnId="{C70E49A5-7A49-314E-B2A6-A805B6109E37}">
      <dgm:prSet/>
      <dgm:spPr/>
      <dgm:t>
        <a:bodyPr/>
        <a:lstStyle/>
        <a:p>
          <a:endParaRPr lang="en-GB">
            <a:solidFill>
              <a:schemeClr val="tx1"/>
            </a:solidFill>
          </a:endParaRPr>
        </a:p>
      </dgm:t>
    </dgm:pt>
    <dgm:pt modelId="{FDB5574C-6EB4-5246-B034-0BEA39FA77DE}" type="sibTrans" cxnId="{C70E49A5-7A49-314E-B2A6-A805B6109E37}">
      <dgm:prSet/>
      <dgm:spPr/>
      <dgm:t>
        <a:bodyPr/>
        <a:lstStyle/>
        <a:p>
          <a:endParaRPr lang="en-GB">
            <a:solidFill>
              <a:schemeClr val="tx1"/>
            </a:solidFill>
          </a:endParaRPr>
        </a:p>
      </dgm:t>
    </dgm:pt>
    <dgm:pt modelId="{5115CDF7-94B2-EA4B-A8B5-9C18773D59AE}">
      <dgm:prSet/>
      <dgm:spPr>
        <a:solidFill>
          <a:srgbClr val="0070C0"/>
        </a:solidFill>
      </dgm:spPr>
      <dgm:t>
        <a:bodyPr/>
        <a:lstStyle/>
        <a:p>
          <a:r>
            <a:rPr lang="en-GB" b="0" i="0" dirty="0">
              <a:solidFill>
                <a:schemeClr val="bg1"/>
              </a:solidFill>
            </a:rPr>
            <a:t>Materials from ATRIUM TNA/summer school on LOD</a:t>
          </a:r>
          <a:endParaRPr lang="en-MK" dirty="0">
            <a:solidFill>
              <a:schemeClr val="bg1"/>
            </a:solidFill>
          </a:endParaRPr>
        </a:p>
      </dgm:t>
    </dgm:pt>
    <dgm:pt modelId="{DEFA5285-8F0C-7145-B839-C49126D036BF}" type="parTrans" cxnId="{567A520D-3B59-8C41-B3B8-4B104B81FD9A}">
      <dgm:prSet/>
      <dgm:spPr/>
      <dgm:t>
        <a:bodyPr/>
        <a:lstStyle/>
        <a:p>
          <a:endParaRPr lang="en-GB">
            <a:solidFill>
              <a:schemeClr val="tx1"/>
            </a:solidFill>
          </a:endParaRPr>
        </a:p>
      </dgm:t>
    </dgm:pt>
    <dgm:pt modelId="{4EDF1CC5-3CE2-DF4E-BA7C-57B1D2947747}" type="sibTrans" cxnId="{567A520D-3B59-8C41-B3B8-4B104B81FD9A}">
      <dgm:prSet/>
      <dgm:spPr/>
      <dgm:t>
        <a:bodyPr/>
        <a:lstStyle/>
        <a:p>
          <a:endParaRPr lang="en-GB">
            <a:solidFill>
              <a:schemeClr val="tx1"/>
            </a:solidFill>
          </a:endParaRPr>
        </a:p>
      </dgm:t>
    </dgm:pt>
    <dgm:pt modelId="{4BBA5FE6-1390-884D-8A2D-A086FC45BBAE}">
      <dgm:prSet/>
      <dgm:spPr/>
      <dgm:t>
        <a:bodyPr/>
        <a:lstStyle/>
        <a:p>
          <a:r>
            <a:rPr lang="en-GB" b="0" i="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https://petrpajdla.github.io/atRium/</a:t>
          </a:r>
          <a:r>
            <a:rPr lang="en-MK" b="0" i="0" dirty="0">
              <a:solidFill>
                <a:schemeClr val="tx1"/>
              </a:solidFill>
            </a:rPr>
            <a:t> </a:t>
          </a:r>
          <a:endParaRPr lang="en-MK" dirty="0">
            <a:solidFill>
              <a:schemeClr val="tx1"/>
            </a:solidFill>
          </a:endParaRPr>
        </a:p>
      </dgm:t>
    </dgm:pt>
    <dgm:pt modelId="{93DE13A8-FF2B-C74C-8885-2AA6176AAF83}" type="parTrans" cxnId="{3F6C1314-C412-2F49-BE8F-491519D0E420}">
      <dgm:prSet/>
      <dgm:spPr/>
      <dgm:t>
        <a:bodyPr/>
        <a:lstStyle/>
        <a:p>
          <a:endParaRPr lang="en-GB">
            <a:solidFill>
              <a:schemeClr val="tx1"/>
            </a:solidFill>
          </a:endParaRPr>
        </a:p>
      </dgm:t>
    </dgm:pt>
    <dgm:pt modelId="{F86A59A2-3139-0641-8ED8-E405FA58BBA8}" type="sibTrans" cxnId="{3F6C1314-C412-2F49-BE8F-491519D0E420}">
      <dgm:prSet/>
      <dgm:spPr/>
      <dgm:t>
        <a:bodyPr/>
        <a:lstStyle/>
        <a:p>
          <a:endParaRPr lang="en-GB">
            <a:solidFill>
              <a:schemeClr val="tx1"/>
            </a:solidFill>
          </a:endParaRPr>
        </a:p>
      </dgm:t>
    </dgm:pt>
    <dgm:pt modelId="{8BDE59DF-58EB-434A-9A82-86046A7A2D1D}" type="pres">
      <dgm:prSet presAssocID="{515194F5-3431-F149-B905-5274098A6866}" presName="linear" presStyleCnt="0">
        <dgm:presLayoutVars>
          <dgm:animLvl val="lvl"/>
          <dgm:resizeHandles val="exact"/>
        </dgm:presLayoutVars>
      </dgm:prSet>
      <dgm:spPr/>
    </dgm:pt>
    <dgm:pt modelId="{12BE93DE-50B6-6E41-BBDC-143A234DBF30}" type="pres">
      <dgm:prSet presAssocID="{4D3C5743-00C5-F149-89CF-0A1C39B2900C}" presName="parentText" presStyleLbl="node1" presStyleIdx="0" presStyleCnt="3">
        <dgm:presLayoutVars>
          <dgm:chMax val="0"/>
          <dgm:bulletEnabled val="1"/>
        </dgm:presLayoutVars>
      </dgm:prSet>
      <dgm:spPr/>
    </dgm:pt>
    <dgm:pt modelId="{F7FB76E9-A336-AE45-9057-16F6832B7BCA}" type="pres">
      <dgm:prSet presAssocID="{4D3C5743-00C5-F149-89CF-0A1C39B2900C}" presName="childText" presStyleLbl="revTx" presStyleIdx="0" presStyleCnt="3">
        <dgm:presLayoutVars>
          <dgm:bulletEnabled val="1"/>
        </dgm:presLayoutVars>
      </dgm:prSet>
      <dgm:spPr/>
    </dgm:pt>
    <dgm:pt modelId="{C4AF0240-2AD2-D444-AC23-56B002D59504}" type="pres">
      <dgm:prSet presAssocID="{846BB1A4-4D5B-8843-93A8-008EF32FC1BB}" presName="parentText" presStyleLbl="node1" presStyleIdx="1" presStyleCnt="3">
        <dgm:presLayoutVars>
          <dgm:chMax val="0"/>
          <dgm:bulletEnabled val="1"/>
        </dgm:presLayoutVars>
      </dgm:prSet>
      <dgm:spPr/>
    </dgm:pt>
    <dgm:pt modelId="{F3FED7B0-3F08-DC4E-A04E-9E384CD373BC}" type="pres">
      <dgm:prSet presAssocID="{846BB1A4-4D5B-8843-93A8-008EF32FC1BB}" presName="childText" presStyleLbl="revTx" presStyleIdx="1" presStyleCnt="3">
        <dgm:presLayoutVars>
          <dgm:bulletEnabled val="1"/>
        </dgm:presLayoutVars>
      </dgm:prSet>
      <dgm:spPr/>
    </dgm:pt>
    <dgm:pt modelId="{B15C486D-54F3-7845-A12E-E47B00DA482D}" type="pres">
      <dgm:prSet presAssocID="{5115CDF7-94B2-EA4B-A8B5-9C18773D59AE}" presName="parentText" presStyleLbl="node1" presStyleIdx="2" presStyleCnt="3">
        <dgm:presLayoutVars>
          <dgm:chMax val="0"/>
          <dgm:bulletEnabled val="1"/>
        </dgm:presLayoutVars>
      </dgm:prSet>
      <dgm:spPr/>
    </dgm:pt>
    <dgm:pt modelId="{5ECA42D4-4380-E04F-B9F5-FEDA09E29AE6}" type="pres">
      <dgm:prSet presAssocID="{5115CDF7-94B2-EA4B-A8B5-9C18773D59AE}" presName="childText" presStyleLbl="revTx" presStyleIdx="2" presStyleCnt="3">
        <dgm:presLayoutVars>
          <dgm:bulletEnabled val="1"/>
        </dgm:presLayoutVars>
      </dgm:prSet>
      <dgm:spPr/>
    </dgm:pt>
  </dgm:ptLst>
  <dgm:cxnLst>
    <dgm:cxn modelId="{32B3320D-8DB2-674A-B130-BBB501678A4C}" type="presOf" srcId="{C1727A66-6F0F-424F-BFEE-F9590B21B28D}" destId="{F7FB76E9-A336-AE45-9057-16F6832B7BCA}" srcOrd="0" destOrd="0" presId="urn:microsoft.com/office/officeart/2005/8/layout/vList2"/>
    <dgm:cxn modelId="{567A520D-3B59-8C41-B3B8-4B104B81FD9A}" srcId="{515194F5-3431-F149-B905-5274098A6866}" destId="{5115CDF7-94B2-EA4B-A8B5-9C18773D59AE}" srcOrd="2" destOrd="0" parTransId="{DEFA5285-8F0C-7145-B839-C49126D036BF}" sibTransId="{4EDF1CC5-3CE2-DF4E-BA7C-57B1D2947747}"/>
    <dgm:cxn modelId="{3F6C1314-C412-2F49-BE8F-491519D0E420}" srcId="{5115CDF7-94B2-EA4B-A8B5-9C18773D59AE}" destId="{4BBA5FE6-1390-884D-8A2D-A086FC45BBAE}" srcOrd="0" destOrd="0" parTransId="{93DE13A8-FF2B-C74C-8885-2AA6176AAF83}" sibTransId="{F86A59A2-3139-0641-8ED8-E405FA58BBA8}"/>
    <dgm:cxn modelId="{388CC12C-444D-E343-847E-6C37325B8C8F}" type="presOf" srcId="{515194F5-3431-F149-B905-5274098A6866}" destId="{8BDE59DF-58EB-434A-9A82-86046A7A2D1D}" srcOrd="0" destOrd="0" presId="urn:microsoft.com/office/officeart/2005/8/layout/vList2"/>
    <dgm:cxn modelId="{D6D18D42-8B46-9F44-B237-1A27CF9C96CA}" type="presOf" srcId="{846BB1A4-4D5B-8843-93A8-008EF32FC1BB}" destId="{C4AF0240-2AD2-D444-AC23-56B002D59504}" srcOrd="0" destOrd="0" presId="urn:microsoft.com/office/officeart/2005/8/layout/vList2"/>
    <dgm:cxn modelId="{A5350D4B-70D2-4742-A9A3-C19C93C0DA9A}" srcId="{515194F5-3431-F149-B905-5274098A6866}" destId="{846BB1A4-4D5B-8843-93A8-008EF32FC1BB}" srcOrd="1" destOrd="0" parTransId="{DCC503FE-D13E-464B-A3B6-397DB44B935D}" sibTransId="{109C5E35-77BF-9D42-BE51-4F18BC94E707}"/>
    <dgm:cxn modelId="{42931A50-4FBF-5B47-9CE8-162B4F5861CF}" srcId="{4D3C5743-00C5-F149-89CF-0A1C39B2900C}" destId="{C1727A66-6F0F-424F-BFEE-F9590B21B28D}" srcOrd="0" destOrd="0" parTransId="{325EBF35-DE30-A644-8F01-94FBE2689FD8}" sibTransId="{BFA7B562-2C17-E946-95BB-B5C3DE01A0F6}"/>
    <dgm:cxn modelId="{5F6A1D6D-E05A-A44A-AFC4-D4CA5576580F}" type="presOf" srcId="{4BBA5FE6-1390-884D-8A2D-A086FC45BBAE}" destId="{5ECA42D4-4380-E04F-B9F5-FEDA09E29AE6}" srcOrd="0" destOrd="0" presId="urn:microsoft.com/office/officeart/2005/8/layout/vList2"/>
    <dgm:cxn modelId="{A1683876-B7D0-AF40-993C-93DAD136D4E1}" type="presOf" srcId="{7232ACE1-4594-9F42-BF4D-48352FA376A4}" destId="{F3FED7B0-3F08-DC4E-A04E-9E384CD373BC}" srcOrd="0" destOrd="0" presId="urn:microsoft.com/office/officeart/2005/8/layout/vList2"/>
    <dgm:cxn modelId="{C70E49A5-7A49-314E-B2A6-A805B6109E37}" srcId="{846BB1A4-4D5B-8843-93A8-008EF32FC1BB}" destId="{7232ACE1-4594-9F42-BF4D-48352FA376A4}" srcOrd="0" destOrd="0" parTransId="{D8874BE0-2CA7-5C4B-8BE4-4D0CC1D3491F}" sibTransId="{FDB5574C-6EB4-5246-B034-0BEA39FA77DE}"/>
    <dgm:cxn modelId="{0DA868C8-FABA-8C46-BB10-159A37A06280}" srcId="{515194F5-3431-F149-B905-5274098A6866}" destId="{4D3C5743-00C5-F149-89CF-0A1C39B2900C}" srcOrd="0" destOrd="0" parTransId="{4B22214C-B9CF-DC42-9435-92CA51201795}" sibTransId="{36AD3EA7-84B4-2546-928E-D17EE7F56529}"/>
    <dgm:cxn modelId="{924E7BD7-47BD-2142-B1EA-D223B1A0C713}" type="presOf" srcId="{4D3C5743-00C5-F149-89CF-0A1C39B2900C}" destId="{12BE93DE-50B6-6E41-BBDC-143A234DBF30}" srcOrd="0" destOrd="0" presId="urn:microsoft.com/office/officeart/2005/8/layout/vList2"/>
    <dgm:cxn modelId="{FDA28DF6-9DCC-4444-AB1A-F29D8751C20F}" type="presOf" srcId="{5115CDF7-94B2-EA4B-A8B5-9C18773D59AE}" destId="{B15C486D-54F3-7845-A12E-E47B00DA482D}" srcOrd="0" destOrd="0" presId="urn:microsoft.com/office/officeart/2005/8/layout/vList2"/>
    <dgm:cxn modelId="{1A097DD3-F697-8742-A711-2008DC694ED3}" type="presParOf" srcId="{8BDE59DF-58EB-434A-9A82-86046A7A2D1D}" destId="{12BE93DE-50B6-6E41-BBDC-143A234DBF30}" srcOrd="0" destOrd="0" presId="urn:microsoft.com/office/officeart/2005/8/layout/vList2"/>
    <dgm:cxn modelId="{FB9004D8-D51C-9E4A-A991-9D80D4FC36E3}" type="presParOf" srcId="{8BDE59DF-58EB-434A-9A82-86046A7A2D1D}" destId="{F7FB76E9-A336-AE45-9057-16F6832B7BCA}" srcOrd="1" destOrd="0" presId="urn:microsoft.com/office/officeart/2005/8/layout/vList2"/>
    <dgm:cxn modelId="{BD177097-1752-724C-9908-AB07DDEFE796}" type="presParOf" srcId="{8BDE59DF-58EB-434A-9A82-86046A7A2D1D}" destId="{C4AF0240-2AD2-D444-AC23-56B002D59504}" srcOrd="2" destOrd="0" presId="urn:microsoft.com/office/officeart/2005/8/layout/vList2"/>
    <dgm:cxn modelId="{D959D439-B1AB-E042-83DF-4D1BF2EE92A4}" type="presParOf" srcId="{8BDE59DF-58EB-434A-9A82-86046A7A2D1D}" destId="{F3FED7B0-3F08-DC4E-A04E-9E384CD373BC}" srcOrd="3" destOrd="0" presId="urn:microsoft.com/office/officeart/2005/8/layout/vList2"/>
    <dgm:cxn modelId="{8F849414-0AB7-7347-8007-05CA18E0B96F}" type="presParOf" srcId="{8BDE59DF-58EB-434A-9A82-86046A7A2D1D}" destId="{B15C486D-54F3-7845-A12E-E47B00DA482D}" srcOrd="4" destOrd="0" presId="urn:microsoft.com/office/officeart/2005/8/layout/vList2"/>
    <dgm:cxn modelId="{9914ED05-2E3E-CB4B-9B59-2CF6084D1296}" type="presParOf" srcId="{8BDE59DF-58EB-434A-9A82-86046A7A2D1D}" destId="{5ECA42D4-4380-E04F-B9F5-FEDA09E29AE6}"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8062800-61D3-B143-A442-1E3408CFC15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57DB8298-D6E6-D04E-B04E-F916665391B6}">
      <dgm:prSet/>
      <dgm:spPr>
        <a:solidFill>
          <a:srgbClr val="0070C0"/>
        </a:solidFill>
      </dgm:spPr>
      <dgm:t>
        <a:bodyPr/>
        <a:lstStyle/>
        <a:p>
          <a:r>
            <a:rPr lang="en-MK"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Google Drive Folder</a:t>
          </a:r>
          <a:endParaRPr lang="en-MK" dirty="0">
            <a:solidFill>
              <a:schemeClr val="bg1"/>
            </a:solidFill>
          </a:endParaRPr>
        </a:p>
      </dgm:t>
    </dgm:pt>
    <dgm:pt modelId="{76EB37E3-164E-704C-86BF-6D76E288AFCB}" type="parTrans" cxnId="{DA131D4E-44F9-3F48-BEBD-2F47D774C592}">
      <dgm:prSet/>
      <dgm:spPr/>
      <dgm:t>
        <a:bodyPr/>
        <a:lstStyle/>
        <a:p>
          <a:endParaRPr lang="en-GB"/>
        </a:p>
      </dgm:t>
    </dgm:pt>
    <dgm:pt modelId="{01F36B28-2C18-FC46-81F4-FCB3B1197072}" type="sibTrans" cxnId="{DA131D4E-44F9-3F48-BEBD-2F47D774C592}">
      <dgm:prSet/>
      <dgm:spPr/>
      <dgm:t>
        <a:bodyPr/>
        <a:lstStyle/>
        <a:p>
          <a:endParaRPr lang="en-GB"/>
        </a:p>
      </dgm:t>
    </dgm:pt>
    <dgm:pt modelId="{8E525271-C5D6-0940-98A9-0EBF8CC74176}">
      <dgm:prSet/>
      <dgm:spPr/>
      <dgm:t>
        <a:bodyPr/>
        <a:lstStyle/>
        <a:p>
          <a:r>
            <a:rPr lang="en-GB" b="0" i="0" dirty="0"/>
            <a:t>E</a:t>
          </a:r>
          <a:r>
            <a:rPr lang="en-MK" b="0" i="0" dirty="0"/>
            <a:t>ach breakout room has a subfolder to work in</a:t>
          </a:r>
          <a:endParaRPr lang="en-MK" dirty="0"/>
        </a:p>
      </dgm:t>
    </dgm:pt>
    <dgm:pt modelId="{4C8FED35-FBB3-D949-AB0B-3D2FB1BBE66C}" type="parTrans" cxnId="{ED930C23-EBBE-5349-BAA2-55651CA397AB}">
      <dgm:prSet/>
      <dgm:spPr/>
      <dgm:t>
        <a:bodyPr/>
        <a:lstStyle/>
        <a:p>
          <a:endParaRPr lang="en-GB"/>
        </a:p>
      </dgm:t>
    </dgm:pt>
    <dgm:pt modelId="{DED3ADCE-DE58-8E42-8E36-77106E911E54}" type="sibTrans" cxnId="{ED930C23-EBBE-5349-BAA2-55651CA397AB}">
      <dgm:prSet/>
      <dgm:spPr/>
      <dgm:t>
        <a:bodyPr/>
        <a:lstStyle/>
        <a:p>
          <a:endParaRPr lang="en-GB"/>
        </a:p>
      </dgm:t>
    </dgm:pt>
    <dgm:pt modelId="{5B70C8A2-3816-7247-B28C-5CEEB22E0F21}">
      <dgm:prSet/>
      <dgm:spPr/>
      <dgm:t>
        <a:bodyPr/>
        <a:lstStyle/>
        <a:p>
          <a:r>
            <a:rPr lang="en-MK" b="0" i="0"/>
            <a:t>If you decide to work together as a group write directly in the provided document</a:t>
          </a:r>
          <a:endParaRPr lang="en-MK"/>
        </a:p>
      </dgm:t>
    </dgm:pt>
    <dgm:pt modelId="{F9FF08D6-7527-9245-A79F-17FECDCF64C7}" type="parTrans" cxnId="{4315AC80-0BBC-3D47-8257-35092AB54C10}">
      <dgm:prSet/>
      <dgm:spPr/>
      <dgm:t>
        <a:bodyPr/>
        <a:lstStyle/>
        <a:p>
          <a:endParaRPr lang="en-GB"/>
        </a:p>
      </dgm:t>
    </dgm:pt>
    <dgm:pt modelId="{0E9B18BA-7352-0B4B-90B2-DF17665A1FB7}" type="sibTrans" cxnId="{4315AC80-0BBC-3D47-8257-35092AB54C10}">
      <dgm:prSet/>
      <dgm:spPr/>
      <dgm:t>
        <a:bodyPr/>
        <a:lstStyle/>
        <a:p>
          <a:endParaRPr lang="en-GB"/>
        </a:p>
      </dgm:t>
    </dgm:pt>
    <dgm:pt modelId="{36DE89EA-8155-9547-AEFC-A2495FD1EC7F}">
      <dgm:prSet/>
      <dgm:spPr/>
      <dgm:t>
        <a:bodyPr/>
        <a:lstStyle/>
        <a:p>
          <a:r>
            <a:rPr lang="en-GB" b="0" i="0" dirty="0"/>
            <a:t>I</a:t>
          </a:r>
          <a:r>
            <a:rPr lang="en-MK" b="0" i="0" dirty="0"/>
            <a:t>f you decide to work individually, copy paste the template and rename it with your name</a:t>
          </a:r>
          <a:endParaRPr lang="en-MK" dirty="0"/>
        </a:p>
      </dgm:t>
    </dgm:pt>
    <dgm:pt modelId="{518E2F45-1FCF-224F-B3F4-91A170099BB2}" type="parTrans" cxnId="{0BF7011A-C222-1749-8073-6D5F02A8A13E}">
      <dgm:prSet/>
      <dgm:spPr/>
      <dgm:t>
        <a:bodyPr/>
        <a:lstStyle/>
        <a:p>
          <a:endParaRPr lang="en-GB"/>
        </a:p>
      </dgm:t>
    </dgm:pt>
    <dgm:pt modelId="{D5D89858-BC78-0842-930A-6A27893BF335}" type="sibTrans" cxnId="{0BF7011A-C222-1749-8073-6D5F02A8A13E}">
      <dgm:prSet/>
      <dgm:spPr/>
      <dgm:t>
        <a:bodyPr/>
        <a:lstStyle/>
        <a:p>
          <a:endParaRPr lang="en-GB"/>
        </a:p>
      </dgm:t>
    </dgm:pt>
    <dgm:pt modelId="{6132C72E-AEFD-5B44-9642-4DD52A421B1E}" type="pres">
      <dgm:prSet presAssocID="{88062800-61D3-B143-A442-1E3408CFC15B}" presName="linear" presStyleCnt="0">
        <dgm:presLayoutVars>
          <dgm:animLvl val="lvl"/>
          <dgm:resizeHandles val="exact"/>
        </dgm:presLayoutVars>
      </dgm:prSet>
      <dgm:spPr/>
    </dgm:pt>
    <dgm:pt modelId="{5CD3789C-D3C6-EB48-97CC-1792770C252C}" type="pres">
      <dgm:prSet presAssocID="{57DB8298-D6E6-D04E-B04E-F916665391B6}" presName="parentText" presStyleLbl="node1" presStyleIdx="0" presStyleCnt="1">
        <dgm:presLayoutVars>
          <dgm:chMax val="0"/>
          <dgm:bulletEnabled val="1"/>
        </dgm:presLayoutVars>
      </dgm:prSet>
      <dgm:spPr/>
    </dgm:pt>
    <dgm:pt modelId="{EBC03AE1-290E-B04B-ADCB-19A5E3BF1005}" type="pres">
      <dgm:prSet presAssocID="{57DB8298-D6E6-D04E-B04E-F916665391B6}" presName="childText" presStyleLbl="revTx" presStyleIdx="0" presStyleCnt="1">
        <dgm:presLayoutVars>
          <dgm:bulletEnabled val="1"/>
        </dgm:presLayoutVars>
      </dgm:prSet>
      <dgm:spPr/>
    </dgm:pt>
  </dgm:ptLst>
  <dgm:cxnLst>
    <dgm:cxn modelId="{D753040F-2F57-A742-B8B4-E190C3CBC879}" type="presOf" srcId="{5B70C8A2-3816-7247-B28C-5CEEB22E0F21}" destId="{EBC03AE1-290E-B04B-ADCB-19A5E3BF1005}" srcOrd="0" destOrd="1" presId="urn:microsoft.com/office/officeart/2005/8/layout/vList2"/>
    <dgm:cxn modelId="{0BF7011A-C222-1749-8073-6D5F02A8A13E}" srcId="{57DB8298-D6E6-D04E-B04E-F916665391B6}" destId="{36DE89EA-8155-9547-AEFC-A2495FD1EC7F}" srcOrd="2" destOrd="0" parTransId="{518E2F45-1FCF-224F-B3F4-91A170099BB2}" sibTransId="{D5D89858-BC78-0842-930A-6A27893BF335}"/>
    <dgm:cxn modelId="{EFD8A122-5E7F-9643-A787-A4D6FB6CD867}" type="presOf" srcId="{8E525271-C5D6-0940-98A9-0EBF8CC74176}" destId="{EBC03AE1-290E-B04B-ADCB-19A5E3BF1005}" srcOrd="0" destOrd="0" presId="urn:microsoft.com/office/officeart/2005/8/layout/vList2"/>
    <dgm:cxn modelId="{ED930C23-EBBE-5349-BAA2-55651CA397AB}" srcId="{57DB8298-D6E6-D04E-B04E-F916665391B6}" destId="{8E525271-C5D6-0940-98A9-0EBF8CC74176}" srcOrd="0" destOrd="0" parTransId="{4C8FED35-FBB3-D949-AB0B-3D2FB1BBE66C}" sibTransId="{DED3ADCE-DE58-8E42-8E36-77106E911E54}"/>
    <dgm:cxn modelId="{A1264125-EFF9-2048-8D86-2FB495EC4713}" type="presOf" srcId="{88062800-61D3-B143-A442-1E3408CFC15B}" destId="{6132C72E-AEFD-5B44-9642-4DD52A421B1E}" srcOrd="0" destOrd="0" presId="urn:microsoft.com/office/officeart/2005/8/layout/vList2"/>
    <dgm:cxn modelId="{DA131D4E-44F9-3F48-BEBD-2F47D774C592}" srcId="{88062800-61D3-B143-A442-1E3408CFC15B}" destId="{57DB8298-D6E6-D04E-B04E-F916665391B6}" srcOrd="0" destOrd="0" parTransId="{76EB37E3-164E-704C-86BF-6D76E288AFCB}" sibTransId="{01F36B28-2C18-FC46-81F4-FCB3B1197072}"/>
    <dgm:cxn modelId="{4315AC80-0BBC-3D47-8257-35092AB54C10}" srcId="{57DB8298-D6E6-D04E-B04E-F916665391B6}" destId="{5B70C8A2-3816-7247-B28C-5CEEB22E0F21}" srcOrd="1" destOrd="0" parTransId="{F9FF08D6-7527-9245-A79F-17FECDCF64C7}" sibTransId="{0E9B18BA-7352-0B4B-90B2-DF17665A1FB7}"/>
    <dgm:cxn modelId="{9A718F83-1AA8-F240-ADA3-7C3F59C6422D}" type="presOf" srcId="{57DB8298-D6E6-D04E-B04E-F916665391B6}" destId="{5CD3789C-D3C6-EB48-97CC-1792770C252C}" srcOrd="0" destOrd="0" presId="urn:microsoft.com/office/officeart/2005/8/layout/vList2"/>
    <dgm:cxn modelId="{705193D9-AC79-0A49-989D-BAD9045E68BC}" type="presOf" srcId="{36DE89EA-8155-9547-AEFC-A2495FD1EC7F}" destId="{EBC03AE1-290E-B04B-ADCB-19A5E3BF1005}" srcOrd="0" destOrd="2" presId="urn:microsoft.com/office/officeart/2005/8/layout/vList2"/>
    <dgm:cxn modelId="{53F6D8A4-7922-C245-A3D1-8852E185CCFB}" type="presParOf" srcId="{6132C72E-AEFD-5B44-9642-4DD52A421B1E}" destId="{5CD3789C-D3C6-EB48-97CC-1792770C252C}" srcOrd="0" destOrd="0" presId="urn:microsoft.com/office/officeart/2005/8/layout/vList2"/>
    <dgm:cxn modelId="{099C0043-4A75-0D49-9B7F-8A98EF089186}" type="presParOf" srcId="{6132C72E-AEFD-5B44-9642-4DD52A421B1E}" destId="{EBC03AE1-290E-B04B-ADCB-19A5E3BF1005}"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B6467BB-0ED0-F24E-8917-D66B2EF7B72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833807A9-B612-BA49-9994-848DD43EC352}">
      <dgm:prSet/>
      <dgm:spPr>
        <a:solidFill>
          <a:srgbClr val="0070C0"/>
        </a:solidFill>
      </dgm:spPr>
      <dgm:t>
        <a:bodyPr/>
        <a:lstStyle/>
        <a:p>
          <a:r>
            <a:rPr lang="en-MK" b="0" i="0" dirty="0"/>
            <a:t>Get to know the people in your room</a:t>
          </a:r>
          <a:endParaRPr lang="en-MK" dirty="0"/>
        </a:p>
      </dgm:t>
    </dgm:pt>
    <dgm:pt modelId="{9E642203-C281-D846-B29C-16F095E42C89}" type="parTrans" cxnId="{32A37A96-D8F3-114A-BEB7-8D0296F7E83D}">
      <dgm:prSet/>
      <dgm:spPr/>
      <dgm:t>
        <a:bodyPr/>
        <a:lstStyle/>
        <a:p>
          <a:endParaRPr lang="en-GB"/>
        </a:p>
      </dgm:t>
    </dgm:pt>
    <dgm:pt modelId="{A5E30011-771E-634E-8CC7-787CA1479A50}" type="sibTrans" cxnId="{32A37A96-D8F3-114A-BEB7-8D0296F7E83D}">
      <dgm:prSet/>
      <dgm:spPr/>
      <dgm:t>
        <a:bodyPr/>
        <a:lstStyle/>
        <a:p>
          <a:endParaRPr lang="en-GB"/>
        </a:p>
      </dgm:t>
    </dgm:pt>
    <dgm:pt modelId="{1208EDBC-0E50-6543-B164-1F9FF73016DA}">
      <dgm:prSet/>
      <dgm:spPr>
        <a:solidFill>
          <a:srgbClr val="0070C0"/>
        </a:solidFill>
      </dgm:spPr>
      <dgm:t>
        <a:bodyPr/>
        <a:lstStyle/>
        <a:p>
          <a:r>
            <a:rPr lang="en-MK" b="0" i="0"/>
            <a:t>Decide if you are going to work together or individually</a:t>
          </a:r>
          <a:endParaRPr lang="en-MK"/>
        </a:p>
      </dgm:t>
    </dgm:pt>
    <dgm:pt modelId="{2DCA1444-D8FC-1A4B-A048-1C693C14256D}" type="parTrans" cxnId="{2B584146-FB95-DA45-BC8C-2CB8452657FE}">
      <dgm:prSet/>
      <dgm:spPr/>
      <dgm:t>
        <a:bodyPr/>
        <a:lstStyle/>
        <a:p>
          <a:endParaRPr lang="en-GB"/>
        </a:p>
      </dgm:t>
    </dgm:pt>
    <dgm:pt modelId="{EFCC4864-7749-794D-8D3A-69C7157410EE}" type="sibTrans" cxnId="{2B584146-FB95-DA45-BC8C-2CB8452657FE}">
      <dgm:prSet/>
      <dgm:spPr/>
      <dgm:t>
        <a:bodyPr/>
        <a:lstStyle/>
        <a:p>
          <a:endParaRPr lang="en-GB"/>
        </a:p>
      </dgm:t>
    </dgm:pt>
    <dgm:pt modelId="{50EA2AAF-C2BB-0E4A-8328-9715C83C6037}">
      <dgm:prSet/>
      <dgm:spPr>
        <a:solidFill>
          <a:srgbClr val="0070C0"/>
        </a:solidFill>
      </dgm:spPr>
      <dgm:t>
        <a:bodyPr/>
        <a:lstStyle/>
        <a:p>
          <a:r>
            <a:rPr lang="en-MK" b="0" i="0" dirty="0"/>
            <a:t>Get to know the existing material</a:t>
          </a:r>
          <a:endParaRPr lang="en-MK" dirty="0"/>
        </a:p>
      </dgm:t>
    </dgm:pt>
    <dgm:pt modelId="{DD30EA45-23E2-F549-96F0-1357F648ED22}" type="parTrans" cxnId="{B4488F5F-96F7-F141-9D74-19A81DFB390D}">
      <dgm:prSet/>
      <dgm:spPr/>
      <dgm:t>
        <a:bodyPr/>
        <a:lstStyle/>
        <a:p>
          <a:endParaRPr lang="en-GB"/>
        </a:p>
      </dgm:t>
    </dgm:pt>
    <dgm:pt modelId="{9496BC44-47B6-684A-A14A-9795AF2EBD93}" type="sibTrans" cxnId="{B4488F5F-96F7-F141-9D74-19A81DFB390D}">
      <dgm:prSet/>
      <dgm:spPr/>
      <dgm:t>
        <a:bodyPr/>
        <a:lstStyle/>
        <a:p>
          <a:endParaRPr lang="en-GB"/>
        </a:p>
      </dgm:t>
    </dgm:pt>
    <dgm:pt modelId="{D7258181-54F3-1D47-B9AF-5EC9B6E0BB97}" type="pres">
      <dgm:prSet presAssocID="{3B6467BB-0ED0-F24E-8917-D66B2EF7B729}" presName="linear" presStyleCnt="0">
        <dgm:presLayoutVars>
          <dgm:animLvl val="lvl"/>
          <dgm:resizeHandles val="exact"/>
        </dgm:presLayoutVars>
      </dgm:prSet>
      <dgm:spPr/>
    </dgm:pt>
    <dgm:pt modelId="{2CB2217D-7BD6-F745-BE17-8D624C950AF9}" type="pres">
      <dgm:prSet presAssocID="{833807A9-B612-BA49-9994-848DD43EC352}" presName="parentText" presStyleLbl="node1" presStyleIdx="0" presStyleCnt="3">
        <dgm:presLayoutVars>
          <dgm:chMax val="0"/>
          <dgm:bulletEnabled val="1"/>
        </dgm:presLayoutVars>
      </dgm:prSet>
      <dgm:spPr/>
    </dgm:pt>
    <dgm:pt modelId="{F115B720-CFAF-C949-A373-218861D6D019}" type="pres">
      <dgm:prSet presAssocID="{A5E30011-771E-634E-8CC7-787CA1479A50}" presName="spacer" presStyleCnt="0"/>
      <dgm:spPr/>
    </dgm:pt>
    <dgm:pt modelId="{62BCAABA-68D6-B14D-A540-636CF11044E3}" type="pres">
      <dgm:prSet presAssocID="{1208EDBC-0E50-6543-B164-1F9FF73016DA}" presName="parentText" presStyleLbl="node1" presStyleIdx="1" presStyleCnt="3">
        <dgm:presLayoutVars>
          <dgm:chMax val="0"/>
          <dgm:bulletEnabled val="1"/>
        </dgm:presLayoutVars>
      </dgm:prSet>
      <dgm:spPr/>
    </dgm:pt>
    <dgm:pt modelId="{70BF41A3-B911-254C-8C2E-427C1E1389E1}" type="pres">
      <dgm:prSet presAssocID="{EFCC4864-7749-794D-8D3A-69C7157410EE}" presName="spacer" presStyleCnt="0"/>
      <dgm:spPr/>
    </dgm:pt>
    <dgm:pt modelId="{CF9EAE92-0695-3E4E-AB96-9DF8D24CBA1C}" type="pres">
      <dgm:prSet presAssocID="{50EA2AAF-C2BB-0E4A-8328-9715C83C6037}" presName="parentText" presStyleLbl="node1" presStyleIdx="2" presStyleCnt="3">
        <dgm:presLayoutVars>
          <dgm:chMax val="0"/>
          <dgm:bulletEnabled val="1"/>
        </dgm:presLayoutVars>
      </dgm:prSet>
      <dgm:spPr/>
    </dgm:pt>
  </dgm:ptLst>
  <dgm:cxnLst>
    <dgm:cxn modelId="{2B584146-FB95-DA45-BC8C-2CB8452657FE}" srcId="{3B6467BB-0ED0-F24E-8917-D66B2EF7B729}" destId="{1208EDBC-0E50-6543-B164-1F9FF73016DA}" srcOrd="1" destOrd="0" parTransId="{2DCA1444-D8FC-1A4B-A048-1C693C14256D}" sibTransId="{EFCC4864-7749-794D-8D3A-69C7157410EE}"/>
    <dgm:cxn modelId="{B4488F5F-96F7-F141-9D74-19A81DFB390D}" srcId="{3B6467BB-0ED0-F24E-8917-D66B2EF7B729}" destId="{50EA2AAF-C2BB-0E4A-8328-9715C83C6037}" srcOrd="2" destOrd="0" parTransId="{DD30EA45-23E2-F549-96F0-1357F648ED22}" sibTransId="{9496BC44-47B6-684A-A14A-9795AF2EBD93}"/>
    <dgm:cxn modelId="{32A37A96-D8F3-114A-BEB7-8D0296F7E83D}" srcId="{3B6467BB-0ED0-F24E-8917-D66B2EF7B729}" destId="{833807A9-B612-BA49-9994-848DD43EC352}" srcOrd="0" destOrd="0" parTransId="{9E642203-C281-D846-B29C-16F095E42C89}" sibTransId="{A5E30011-771E-634E-8CC7-787CA1479A50}"/>
    <dgm:cxn modelId="{8DD5D0AF-08BF-2247-AAC6-A387E7E726F1}" type="presOf" srcId="{3B6467BB-0ED0-F24E-8917-D66B2EF7B729}" destId="{D7258181-54F3-1D47-B9AF-5EC9B6E0BB97}" srcOrd="0" destOrd="0" presId="urn:microsoft.com/office/officeart/2005/8/layout/vList2"/>
    <dgm:cxn modelId="{14E585C5-6D58-FF4E-AAE7-80A520404918}" type="presOf" srcId="{833807A9-B612-BA49-9994-848DD43EC352}" destId="{2CB2217D-7BD6-F745-BE17-8D624C950AF9}" srcOrd="0" destOrd="0" presId="urn:microsoft.com/office/officeart/2005/8/layout/vList2"/>
    <dgm:cxn modelId="{1F5702D1-18CF-AE4A-B97F-DF42785984C0}" type="presOf" srcId="{1208EDBC-0E50-6543-B164-1F9FF73016DA}" destId="{62BCAABA-68D6-B14D-A540-636CF11044E3}" srcOrd="0" destOrd="0" presId="urn:microsoft.com/office/officeart/2005/8/layout/vList2"/>
    <dgm:cxn modelId="{D36495F8-1AB1-1C4B-83DE-2186183EA044}" type="presOf" srcId="{50EA2AAF-C2BB-0E4A-8328-9715C83C6037}" destId="{CF9EAE92-0695-3E4E-AB96-9DF8D24CBA1C}" srcOrd="0" destOrd="0" presId="urn:microsoft.com/office/officeart/2005/8/layout/vList2"/>
    <dgm:cxn modelId="{F89E10BE-A20A-214E-A31E-71997BFEC427}" type="presParOf" srcId="{D7258181-54F3-1D47-B9AF-5EC9B6E0BB97}" destId="{2CB2217D-7BD6-F745-BE17-8D624C950AF9}" srcOrd="0" destOrd="0" presId="urn:microsoft.com/office/officeart/2005/8/layout/vList2"/>
    <dgm:cxn modelId="{D5255F47-E021-DF4B-8D73-1E33CE078DEB}" type="presParOf" srcId="{D7258181-54F3-1D47-B9AF-5EC9B6E0BB97}" destId="{F115B720-CFAF-C949-A373-218861D6D019}" srcOrd="1" destOrd="0" presId="urn:microsoft.com/office/officeart/2005/8/layout/vList2"/>
    <dgm:cxn modelId="{F609E2D1-9A38-5946-BD8F-C42F8E7BF9DF}" type="presParOf" srcId="{D7258181-54F3-1D47-B9AF-5EC9B6E0BB97}" destId="{62BCAABA-68D6-B14D-A540-636CF11044E3}" srcOrd="2" destOrd="0" presId="urn:microsoft.com/office/officeart/2005/8/layout/vList2"/>
    <dgm:cxn modelId="{109AC544-B973-BA4C-896B-A0A02673B0FF}" type="presParOf" srcId="{D7258181-54F3-1D47-B9AF-5EC9B6E0BB97}" destId="{70BF41A3-B911-254C-8C2E-427C1E1389E1}" srcOrd="3" destOrd="0" presId="urn:microsoft.com/office/officeart/2005/8/layout/vList2"/>
    <dgm:cxn modelId="{C8E528B1-DE9B-1547-818B-D56D122DFAD2}" type="presParOf" srcId="{D7258181-54F3-1D47-B9AF-5EC9B6E0BB97}" destId="{CF9EAE92-0695-3E4E-AB96-9DF8D24CBA1C}"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2B29D33-FBA0-4D2B-A5D9-2F128EA3DE29}"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059F7B4E-3194-4C33-AF7D-278C20D100FA}">
      <dgm:prSet/>
      <dgm:spPr/>
      <dgm:t>
        <a:bodyPr/>
        <a:lstStyle/>
        <a:p>
          <a:pPr>
            <a:defRPr b="1"/>
          </a:pPr>
          <a:r>
            <a:rPr lang="en-GB" b="1"/>
            <a:t>Specific</a:t>
          </a:r>
          <a:endParaRPr lang="en-US"/>
        </a:p>
      </dgm:t>
    </dgm:pt>
    <dgm:pt modelId="{3CAA6EE1-0325-407D-8B44-724B92BA5CC9}" type="parTrans" cxnId="{1CCF9AC8-77E7-4556-8A5C-604E215C38AA}">
      <dgm:prSet/>
      <dgm:spPr/>
      <dgm:t>
        <a:bodyPr/>
        <a:lstStyle/>
        <a:p>
          <a:endParaRPr lang="en-US"/>
        </a:p>
      </dgm:t>
    </dgm:pt>
    <dgm:pt modelId="{67A257EA-519F-4CF2-81B1-D86C8551A25F}" type="sibTrans" cxnId="{1CCF9AC8-77E7-4556-8A5C-604E215C38AA}">
      <dgm:prSet/>
      <dgm:spPr/>
      <dgm:t>
        <a:bodyPr/>
        <a:lstStyle/>
        <a:p>
          <a:endParaRPr lang="en-US"/>
        </a:p>
      </dgm:t>
    </dgm:pt>
    <dgm:pt modelId="{3ED51109-75F8-4672-9E15-2C4D09227669}">
      <dgm:prSet/>
      <dgm:spPr/>
      <dgm:t>
        <a:bodyPr/>
        <a:lstStyle/>
        <a:p>
          <a:r>
            <a:rPr lang="en-GB" dirty="0"/>
            <a:t>Clearly define what the learner will achieve. Avoid vague terms like “learn” or “understand.”</a:t>
          </a:r>
          <a:endParaRPr lang="en-US" dirty="0"/>
        </a:p>
      </dgm:t>
    </dgm:pt>
    <dgm:pt modelId="{782868CB-45D9-40FD-BE24-5FD82AB58805}" type="parTrans" cxnId="{59606718-1457-40F4-9117-74F1EFB33B21}">
      <dgm:prSet/>
      <dgm:spPr/>
      <dgm:t>
        <a:bodyPr/>
        <a:lstStyle/>
        <a:p>
          <a:endParaRPr lang="en-US"/>
        </a:p>
      </dgm:t>
    </dgm:pt>
    <dgm:pt modelId="{74D67672-F2A5-4374-97D2-241BEF775892}" type="sibTrans" cxnId="{59606718-1457-40F4-9117-74F1EFB33B21}">
      <dgm:prSet/>
      <dgm:spPr/>
      <dgm:t>
        <a:bodyPr/>
        <a:lstStyle/>
        <a:p>
          <a:endParaRPr lang="en-US"/>
        </a:p>
      </dgm:t>
    </dgm:pt>
    <dgm:pt modelId="{BFCE2975-61E2-435B-ADDB-D2D632F3E064}">
      <dgm:prSet/>
      <dgm:spPr/>
      <dgm:t>
        <a:bodyPr/>
        <a:lstStyle/>
        <a:p>
          <a:r>
            <a:rPr lang="en-GB" b="1" dirty="0">
              <a:solidFill>
                <a:srgbClr val="FF0000"/>
              </a:solidFill>
            </a:rPr>
            <a:t>✗</a:t>
          </a:r>
          <a:r>
            <a:rPr lang="en-GB" dirty="0"/>
            <a:t>: “Learn about Open Access publishing.”</a:t>
          </a:r>
          <a:endParaRPr lang="en-US" dirty="0"/>
        </a:p>
      </dgm:t>
    </dgm:pt>
    <dgm:pt modelId="{FE3745EE-71BE-418C-B949-0F2931254F5E}" type="parTrans" cxnId="{161B24D3-D263-438A-AFC3-A9A395AD5997}">
      <dgm:prSet/>
      <dgm:spPr/>
      <dgm:t>
        <a:bodyPr/>
        <a:lstStyle/>
        <a:p>
          <a:endParaRPr lang="en-US"/>
        </a:p>
      </dgm:t>
    </dgm:pt>
    <dgm:pt modelId="{F68AF2A0-9252-43F7-AE74-44191B32539F}" type="sibTrans" cxnId="{161B24D3-D263-438A-AFC3-A9A395AD5997}">
      <dgm:prSet/>
      <dgm:spPr/>
      <dgm:t>
        <a:bodyPr/>
        <a:lstStyle/>
        <a:p>
          <a:endParaRPr lang="en-US"/>
        </a:p>
      </dgm:t>
    </dgm:pt>
    <dgm:pt modelId="{5BD30BA5-A982-4B72-B6B0-35D377181B5E}">
      <dgm:prSet/>
      <dgm:spPr/>
      <dgm:t>
        <a:bodyPr/>
        <a:lstStyle/>
        <a:p>
          <a:r>
            <a:rPr lang="en-GB" b="1" dirty="0">
              <a:solidFill>
                <a:schemeClr val="accent3"/>
              </a:solidFill>
            </a:rPr>
            <a:t>✓</a:t>
          </a:r>
          <a:r>
            <a:rPr lang="en-GB" dirty="0"/>
            <a:t>: “Identify and describe the differences between Gold, Green, and Hybrid Open Access models.”</a:t>
          </a:r>
          <a:endParaRPr lang="en-US" dirty="0"/>
        </a:p>
      </dgm:t>
    </dgm:pt>
    <dgm:pt modelId="{18B21618-60D8-44A1-8874-4FB5E1B8B46B}" type="parTrans" cxnId="{21199E4A-AB51-4922-9F66-9D2EBDFB0B31}">
      <dgm:prSet/>
      <dgm:spPr/>
      <dgm:t>
        <a:bodyPr/>
        <a:lstStyle/>
        <a:p>
          <a:endParaRPr lang="en-US"/>
        </a:p>
      </dgm:t>
    </dgm:pt>
    <dgm:pt modelId="{37424929-5069-41EA-8BE6-E5D224670F30}" type="sibTrans" cxnId="{21199E4A-AB51-4922-9F66-9D2EBDFB0B31}">
      <dgm:prSet/>
      <dgm:spPr/>
      <dgm:t>
        <a:bodyPr/>
        <a:lstStyle/>
        <a:p>
          <a:endParaRPr lang="en-US"/>
        </a:p>
      </dgm:t>
    </dgm:pt>
    <dgm:pt modelId="{697164B9-7A31-4514-9604-A90CEC3ED86E}">
      <dgm:prSet/>
      <dgm:spPr/>
      <dgm:t>
        <a:bodyPr/>
        <a:lstStyle/>
        <a:p>
          <a:pPr>
            <a:defRPr b="1"/>
          </a:pPr>
          <a:r>
            <a:rPr lang="en-GB" b="1"/>
            <a:t>Measurable</a:t>
          </a:r>
          <a:endParaRPr lang="en-US"/>
        </a:p>
      </dgm:t>
    </dgm:pt>
    <dgm:pt modelId="{3016A945-CF3A-44ED-AC06-E214085DCDA7}" type="parTrans" cxnId="{B25A976A-288B-4E3B-A65E-2836BDC73BFE}">
      <dgm:prSet/>
      <dgm:spPr/>
      <dgm:t>
        <a:bodyPr/>
        <a:lstStyle/>
        <a:p>
          <a:endParaRPr lang="en-US"/>
        </a:p>
      </dgm:t>
    </dgm:pt>
    <dgm:pt modelId="{4EBC3707-77A9-4A13-94C6-E8866089B9B6}" type="sibTrans" cxnId="{B25A976A-288B-4E3B-A65E-2836BDC73BFE}">
      <dgm:prSet/>
      <dgm:spPr/>
      <dgm:t>
        <a:bodyPr/>
        <a:lstStyle/>
        <a:p>
          <a:endParaRPr lang="en-US"/>
        </a:p>
      </dgm:t>
    </dgm:pt>
    <dgm:pt modelId="{458EBBD6-A84B-41B6-B7D1-73501BFD4FE4}">
      <dgm:prSet/>
      <dgm:spPr/>
      <dgm:t>
        <a:bodyPr/>
        <a:lstStyle/>
        <a:p>
          <a:r>
            <a:rPr lang="en-GB" dirty="0"/>
            <a:t>Use criteria to track progress and determine when the goal is achieved.</a:t>
          </a:r>
          <a:endParaRPr lang="en-US" dirty="0"/>
        </a:p>
      </dgm:t>
    </dgm:pt>
    <dgm:pt modelId="{3B73E7FF-9509-4B94-AA5C-E8CD0B4BA0C1}" type="parTrans" cxnId="{8B76B2C9-F65B-41DD-B732-5A0662DB665C}">
      <dgm:prSet/>
      <dgm:spPr/>
      <dgm:t>
        <a:bodyPr/>
        <a:lstStyle/>
        <a:p>
          <a:endParaRPr lang="en-US"/>
        </a:p>
      </dgm:t>
    </dgm:pt>
    <dgm:pt modelId="{01EF225A-D738-4DE0-95E3-41D98FAB9172}" type="sibTrans" cxnId="{8B76B2C9-F65B-41DD-B732-5A0662DB665C}">
      <dgm:prSet/>
      <dgm:spPr/>
      <dgm:t>
        <a:bodyPr/>
        <a:lstStyle/>
        <a:p>
          <a:endParaRPr lang="en-US"/>
        </a:p>
      </dgm:t>
    </dgm:pt>
    <dgm:pt modelId="{8657321A-956A-4AF5-B017-2665E62BF5E4}">
      <dgm:prSet/>
      <dgm:spPr/>
      <dgm:t>
        <a:bodyPr/>
        <a:lstStyle/>
        <a:p>
          <a:r>
            <a:rPr lang="en-GB" b="1" dirty="0">
              <a:solidFill>
                <a:srgbClr val="FF0000"/>
              </a:solidFill>
            </a:rPr>
            <a:t>✗</a:t>
          </a:r>
          <a:r>
            <a:rPr lang="en-GB" dirty="0"/>
            <a:t>: “Understand Open Access policies.”</a:t>
          </a:r>
          <a:endParaRPr lang="en-US" dirty="0"/>
        </a:p>
      </dgm:t>
    </dgm:pt>
    <dgm:pt modelId="{3A744EC8-BD70-419E-AEA7-D5EAD23FC383}" type="parTrans" cxnId="{7781F865-2C31-49BC-9252-F82DAE064D20}">
      <dgm:prSet/>
      <dgm:spPr/>
      <dgm:t>
        <a:bodyPr/>
        <a:lstStyle/>
        <a:p>
          <a:endParaRPr lang="en-US"/>
        </a:p>
      </dgm:t>
    </dgm:pt>
    <dgm:pt modelId="{6BC99976-B314-4400-B87B-3A7040C49CF1}" type="sibTrans" cxnId="{7781F865-2C31-49BC-9252-F82DAE064D20}">
      <dgm:prSet/>
      <dgm:spPr/>
      <dgm:t>
        <a:bodyPr/>
        <a:lstStyle/>
        <a:p>
          <a:endParaRPr lang="en-US"/>
        </a:p>
      </dgm:t>
    </dgm:pt>
    <dgm:pt modelId="{0B0F3C51-D771-482E-B6B4-66F294F93012}">
      <dgm:prSet/>
      <dgm:spPr/>
      <dgm:t>
        <a:bodyPr/>
        <a:lstStyle/>
        <a:p>
          <a:r>
            <a:rPr lang="en-GB" b="1" dirty="0">
              <a:solidFill>
                <a:schemeClr val="accent3"/>
              </a:solidFill>
            </a:rPr>
            <a:t>✓</a:t>
          </a:r>
          <a:r>
            <a:rPr lang="en-GB" dirty="0"/>
            <a:t>: “List three key funder Open Access requirements and explain how to comply with them.”</a:t>
          </a:r>
          <a:endParaRPr lang="en-US" dirty="0"/>
        </a:p>
      </dgm:t>
    </dgm:pt>
    <dgm:pt modelId="{EEB753E5-8CAB-4D20-B602-810752B02B71}" type="parTrans" cxnId="{6D9CA9A4-F0FB-4A8C-922B-FF430FB4A84A}">
      <dgm:prSet/>
      <dgm:spPr/>
      <dgm:t>
        <a:bodyPr/>
        <a:lstStyle/>
        <a:p>
          <a:endParaRPr lang="en-US"/>
        </a:p>
      </dgm:t>
    </dgm:pt>
    <dgm:pt modelId="{0460AACB-5330-43DF-83E5-2E5D665B3839}" type="sibTrans" cxnId="{6D9CA9A4-F0FB-4A8C-922B-FF430FB4A84A}">
      <dgm:prSet/>
      <dgm:spPr/>
      <dgm:t>
        <a:bodyPr/>
        <a:lstStyle/>
        <a:p>
          <a:endParaRPr lang="en-US"/>
        </a:p>
      </dgm:t>
    </dgm:pt>
    <dgm:pt modelId="{26F4870B-F61C-4934-A853-7B8DA1333FAD}">
      <dgm:prSet/>
      <dgm:spPr/>
      <dgm:t>
        <a:bodyPr/>
        <a:lstStyle/>
        <a:p>
          <a:pPr>
            <a:defRPr b="1"/>
          </a:pPr>
          <a:r>
            <a:rPr lang="en-GB" b="1"/>
            <a:t>Achievable</a:t>
          </a:r>
          <a:endParaRPr lang="en-US"/>
        </a:p>
      </dgm:t>
    </dgm:pt>
    <dgm:pt modelId="{1C7C6973-7C18-4BE0-9014-29224CFE0385}" type="parTrans" cxnId="{7810A428-3469-49F6-91B3-01C1EA59A82A}">
      <dgm:prSet/>
      <dgm:spPr/>
      <dgm:t>
        <a:bodyPr/>
        <a:lstStyle/>
        <a:p>
          <a:endParaRPr lang="en-US"/>
        </a:p>
      </dgm:t>
    </dgm:pt>
    <dgm:pt modelId="{0D12A38C-5F4E-433C-8D86-3F2D0C5DB17D}" type="sibTrans" cxnId="{7810A428-3469-49F6-91B3-01C1EA59A82A}">
      <dgm:prSet/>
      <dgm:spPr/>
      <dgm:t>
        <a:bodyPr/>
        <a:lstStyle/>
        <a:p>
          <a:endParaRPr lang="en-US"/>
        </a:p>
      </dgm:t>
    </dgm:pt>
    <dgm:pt modelId="{2308F984-44BB-453C-BDE6-F7EF50A506FB}">
      <dgm:prSet/>
      <dgm:spPr/>
      <dgm:t>
        <a:bodyPr/>
        <a:lstStyle/>
        <a:p>
          <a:r>
            <a:rPr lang="en-GB"/>
            <a:t>Ensure the objective is realistic given the resources, time, and learner’s abilities.</a:t>
          </a:r>
          <a:endParaRPr lang="en-US"/>
        </a:p>
      </dgm:t>
    </dgm:pt>
    <dgm:pt modelId="{92E5CBE1-31F5-4067-860E-B9100C4D792B}" type="parTrans" cxnId="{AFCE3D7C-D067-46A4-84C5-D20DFC8B4CFF}">
      <dgm:prSet/>
      <dgm:spPr/>
      <dgm:t>
        <a:bodyPr/>
        <a:lstStyle/>
        <a:p>
          <a:endParaRPr lang="en-US"/>
        </a:p>
      </dgm:t>
    </dgm:pt>
    <dgm:pt modelId="{445B8896-6667-4310-89E5-3BCFB3D30330}" type="sibTrans" cxnId="{AFCE3D7C-D067-46A4-84C5-D20DFC8B4CFF}">
      <dgm:prSet/>
      <dgm:spPr/>
      <dgm:t>
        <a:bodyPr/>
        <a:lstStyle/>
        <a:p>
          <a:endParaRPr lang="en-US"/>
        </a:p>
      </dgm:t>
    </dgm:pt>
    <dgm:pt modelId="{2417D974-C6CA-4030-BF03-3165C342CFC8}">
      <dgm:prSet/>
      <dgm:spPr/>
      <dgm:t>
        <a:bodyPr/>
        <a:lstStyle/>
        <a:p>
          <a:r>
            <a:rPr lang="en-GB" b="1" dirty="0">
              <a:solidFill>
                <a:srgbClr val="FF0000"/>
              </a:solidFill>
            </a:rPr>
            <a:t>✗</a:t>
          </a:r>
          <a:r>
            <a:rPr lang="en-GB" dirty="0"/>
            <a:t>: “Convert all previous publications to Open Access in one month.”</a:t>
          </a:r>
          <a:endParaRPr lang="en-US" dirty="0"/>
        </a:p>
      </dgm:t>
    </dgm:pt>
    <dgm:pt modelId="{7BAE65CD-6A44-499A-B3D4-9C164E8A6568}" type="parTrans" cxnId="{113D26EC-3B24-4D7F-9212-E0FB693D303B}">
      <dgm:prSet/>
      <dgm:spPr/>
      <dgm:t>
        <a:bodyPr/>
        <a:lstStyle/>
        <a:p>
          <a:endParaRPr lang="en-US"/>
        </a:p>
      </dgm:t>
    </dgm:pt>
    <dgm:pt modelId="{245B2A2D-61E7-42D0-B904-F2C566D73CD1}" type="sibTrans" cxnId="{113D26EC-3B24-4D7F-9212-E0FB693D303B}">
      <dgm:prSet/>
      <dgm:spPr/>
      <dgm:t>
        <a:bodyPr/>
        <a:lstStyle/>
        <a:p>
          <a:endParaRPr lang="en-US"/>
        </a:p>
      </dgm:t>
    </dgm:pt>
    <dgm:pt modelId="{7203172F-5F87-4505-ABD2-4B42050B2030}">
      <dgm:prSet/>
      <dgm:spPr/>
      <dgm:t>
        <a:bodyPr/>
        <a:lstStyle/>
        <a:p>
          <a:r>
            <a:rPr lang="en-GB" b="1" dirty="0">
              <a:solidFill>
                <a:schemeClr val="accent3"/>
              </a:solidFill>
            </a:rPr>
            <a:t>✓</a:t>
          </a:r>
          <a:r>
            <a:rPr lang="en-GB" dirty="0"/>
            <a:t>: “Locate an Open Access repository and submit one preprint of your current research within two weeks.”</a:t>
          </a:r>
          <a:endParaRPr lang="en-US" dirty="0"/>
        </a:p>
      </dgm:t>
    </dgm:pt>
    <dgm:pt modelId="{F3A39D8C-5D91-4183-B9A4-BFA6C16B31FC}" type="parTrans" cxnId="{99A5B0F9-D13C-488C-B4FC-DAB7D841010F}">
      <dgm:prSet/>
      <dgm:spPr/>
      <dgm:t>
        <a:bodyPr/>
        <a:lstStyle/>
        <a:p>
          <a:endParaRPr lang="en-US"/>
        </a:p>
      </dgm:t>
    </dgm:pt>
    <dgm:pt modelId="{91F19518-5B18-4D25-B673-2A7940A16113}" type="sibTrans" cxnId="{99A5B0F9-D13C-488C-B4FC-DAB7D841010F}">
      <dgm:prSet/>
      <dgm:spPr/>
      <dgm:t>
        <a:bodyPr/>
        <a:lstStyle/>
        <a:p>
          <a:endParaRPr lang="en-US"/>
        </a:p>
      </dgm:t>
    </dgm:pt>
    <dgm:pt modelId="{5965C542-17DB-4B8A-834C-0494532F4A39}">
      <dgm:prSet/>
      <dgm:spPr/>
      <dgm:t>
        <a:bodyPr/>
        <a:lstStyle/>
        <a:p>
          <a:pPr>
            <a:defRPr b="1"/>
          </a:pPr>
          <a:r>
            <a:rPr lang="en-GB" b="1"/>
            <a:t>Relevant</a:t>
          </a:r>
          <a:endParaRPr lang="en-US"/>
        </a:p>
      </dgm:t>
    </dgm:pt>
    <dgm:pt modelId="{3698E2C8-D919-4A40-AF17-B2D2A8B40FDC}" type="parTrans" cxnId="{540C3281-1C01-439C-8253-F3AACC8E161E}">
      <dgm:prSet/>
      <dgm:spPr/>
      <dgm:t>
        <a:bodyPr/>
        <a:lstStyle/>
        <a:p>
          <a:endParaRPr lang="en-US"/>
        </a:p>
      </dgm:t>
    </dgm:pt>
    <dgm:pt modelId="{A465BF32-5D8C-48E2-AFD2-CF16AE80862E}" type="sibTrans" cxnId="{540C3281-1C01-439C-8253-F3AACC8E161E}">
      <dgm:prSet/>
      <dgm:spPr/>
      <dgm:t>
        <a:bodyPr/>
        <a:lstStyle/>
        <a:p>
          <a:endParaRPr lang="en-US"/>
        </a:p>
      </dgm:t>
    </dgm:pt>
    <dgm:pt modelId="{769E02ED-3C1A-491A-8B15-BA8C04AC6234}">
      <dgm:prSet/>
      <dgm:spPr/>
      <dgm:t>
        <a:bodyPr/>
        <a:lstStyle/>
        <a:p>
          <a:r>
            <a:rPr lang="en-GB"/>
            <a:t>Align the objective with the overall learning goals and learner’s needs.</a:t>
          </a:r>
          <a:endParaRPr lang="en-US"/>
        </a:p>
      </dgm:t>
    </dgm:pt>
    <dgm:pt modelId="{273B2760-2FEF-42B1-AB65-3EAC2DA2DB67}" type="parTrans" cxnId="{AC39861F-A8CC-4172-9C0D-324F9882415A}">
      <dgm:prSet/>
      <dgm:spPr/>
      <dgm:t>
        <a:bodyPr/>
        <a:lstStyle/>
        <a:p>
          <a:endParaRPr lang="en-US"/>
        </a:p>
      </dgm:t>
    </dgm:pt>
    <dgm:pt modelId="{A647DF14-5E8C-4347-90D1-4961D3C76B41}" type="sibTrans" cxnId="{AC39861F-A8CC-4172-9C0D-324F9882415A}">
      <dgm:prSet/>
      <dgm:spPr/>
      <dgm:t>
        <a:bodyPr/>
        <a:lstStyle/>
        <a:p>
          <a:endParaRPr lang="en-US"/>
        </a:p>
      </dgm:t>
    </dgm:pt>
    <dgm:pt modelId="{CB7CB754-FAA7-4A2C-8C74-83203EC1613C}">
      <dgm:prSet/>
      <dgm:spPr/>
      <dgm:t>
        <a:bodyPr/>
        <a:lstStyle/>
        <a:p>
          <a:r>
            <a:rPr lang="en-GB" b="1" dirty="0">
              <a:solidFill>
                <a:srgbClr val="FF0000"/>
              </a:solidFill>
            </a:rPr>
            <a:t>✗</a:t>
          </a:r>
          <a:r>
            <a:rPr lang="en-GB" dirty="0"/>
            <a:t>: “Memorize the history of Open Access.”</a:t>
          </a:r>
          <a:endParaRPr lang="en-US" dirty="0"/>
        </a:p>
      </dgm:t>
    </dgm:pt>
    <dgm:pt modelId="{99B1AB59-278F-42F1-88A8-D212C4F3D00D}" type="parTrans" cxnId="{519172A2-4A79-4476-83F3-8E126EE5C0B8}">
      <dgm:prSet/>
      <dgm:spPr/>
      <dgm:t>
        <a:bodyPr/>
        <a:lstStyle/>
        <a:p>
          <a:endParaRPr lang="en-US"/>
        </a:p>
      </dgm:t>
    </dgm:pt>
    <dgm:pt modelId="{A82933D8-5724-44EF-8CC6-F1CF52758BAE}" type="sibTrans" cxnId="{519172A2-4A79-4476-83F3-8E126EE5C0B8}">
      <dgm:prSet/>
      <dgm:spPr/>
      <dgm:t>
        <a:bodyPr/>
        <a:lstStyle/>
        <a:p>
          <a:endParaRPr lang="en-US"/>
        </a:p>
      </dgm:t>
    </dgm:pt>
    <dgm:pt modelId="{412FC658-05C9-4C9E-8ABD-A21308A00F91}">
      <dgm:prSet/>
      <dgm:spPr/>
      <dgm:t>
        <a:bodyPr/>
        <a:lstStyle/>
        <a:p>
          <a:r>
            <a:rPr lang="en-GB" b="1" dirty="0">
              <a:solidFill>
                <a:schemeClr val="accent3"/>
              </a:solidFill>
            </a:rPr>
            <a:t>✓</a:t>
          </a:r>
          <a:r>
            <a:rPr lang="en-GB" dirty="0"/>
            <a:t>: “Explain how Open Access supports the principles of Open Science and increases research impact.”</a:t>
          </a:r>
          <a:endParaRPr lang="en-US" dirty="0"/>
        </a:p>
      </dgm:t>
    </dgm:pt>
    <dgm:pt modelId="{BC136C69-83FD-41DA-AA5A-34682F716D3E}" type="parTrans" cxnId="{9AF80275-575A-44F3-B8AA-D0F8479FA0D2}">
      <dgm:prSet/>
      <dgm:spPr/>
      <dgm:t>
        <a:bodyPr/>
        <a:lstStyle/>
        <a:p>
          <a:endParaRPr lang="en-US"/>
        </a:p>
      </dgm:t>
    </dgm:pt>
    <dgm:pt modelId="{10275EB9-A818-4414-893C-DCB2BD63368A}" type="sibTrans" cxnId="{9AF80275-575A-44F3-B8AA-D0F8479FA0D2}">
      <dgm:prSet/>
      <dgm:spPr/>
      <dgm:t>
        <a:bodyPr/>
        <a:lstStyle/>
        <a:p>
          <a:endParaRPr lang="en-US"/>
        </a:p>
      </dgm:t>
    </dgm:pt>
    <dgm:pt modelId="{CAE981EB-8099-4EB4-A691-19BAE0F83A7C}">
      <dgm:prSet/>
      <dgm:spPr/>
      <dgm:t>
        <a:bodyPr/>
        <a:lstStyle/>
        <a:p>
          <a:pPr>
            <a:defRPr b="1"/>
          </a:pPr>
          <a:r>
            <a:rPr lang="en-GB" b="1"/>
            <a:t>Time-bound</a:t>
          </a:r>
          <a:endParaRPr lang="en-US"/>
        </a:p>
      </dgm:t>
    </dgm:pt>
    <dgm:pt modelId="{245E103A-740C-410E-ADAC-9156CEBE462D}" type="parTrans" cxnId="{3D533600-0F49-4D37-B996-8C5FE37CF628}">
      <dgm:prSet/>
      <dgm:spPr/>
      <dgm:t>
        <a:bodyPr/>
        <a:lstStyle/>
        <a:p>
          <a:endParaRPr lang="en-US"/>
        </a:p>
      </dgm:t>
    </dgm:pt>
    <dgm:pt modelId="{851756EF-622B-4B1A-99D4-43E6BD1824E5}" type="sibTrans" cxnId="{3D533600-0F49-4D37-B996-8C5FE37CF628}">
      <dgm:prSet/>
      <dgm:spPr/>
      <dgm:t>
        <a:bodyPr/>
        <a:lstStyle/>
        <a:p>
          <a:endParaRPr lang="en-US"/>
        </a:p>
      </dgm:t>
    </dgm:pt>
    <dgm:pt modelId="{91382F48-B520-40D9-A0A5-EEA37FC3CF42}">
      <dgm:prSet/>
      <dgm:spPr/>
      <dgm:t>
        <a:bodyPr/>
        <a:lstStyle/>
        <a:p>
          <a:r>
            <a:rPr lang="en-GB" dirty="0"/>
            <a:t>Specify a deadline or time frame for achieving the objective.</a:t>
          </a:r>
          <a:endParaRPr lang="en-US" dirty="0"/>
        </a:p>
      </dgm:t>
    </dgm:pt>
    <dgm:pt modelId="{AABB51EA-920D-4089-9976-64E96E5B02C2}" type="parTrans" cxnId="{8A69C022-B0FF-45B8-92B2-4A24D35F1495}">
      <dgm:prSet/>
      <dgm:spPr/>
      <dgm:t>
        <a:bodyPr/>
        <a:lstStyle/>
        <a:p>
          <a:endParaRPr lang="en-US"/>
        </a:p>
      </dgm:t>
    </dgm:pt>
    <dgm:pt modelId="{F4A865D9-5547-46A6-B505-12F40D0547BA}" type="sibTrans" cxnId="{8A69C022-B0FF-45B8-92B2-4A24D35F1495}">
      <dgm:prSet/>
      <dgm:spPr/>
      <dgm:t>
        <a:bodyPr/>
        <a:lstStyle/>
        <a:p>
          <a:endParaRPr lang="en-US"/>
        </a:p>
      </dgm:t>
    </dgm:pt>
    <dgm:pt modelId="{42A1833A-2ED6-401E-9274-76A172BE665D}">
      <dgm:prSet/>
      <dgm:spPr/>
      <dgm:t>
        <a:bodyPr/>
        <a:lstStyle/>
        <a:p>
          <a:r>
            <a:rPr lang="en-GB" b="1" dirty="0">
              <a:solidFill>
                <a:srgbClr val="FF0000"/>
              </a:solidFill>
            </a:rPr>
            <a:t>✗</a:t>
          </a:r>
          <a:r>
            <a:rPr lang="en-GB" dirty="0"/>
            <a:t>: “Adopt Open Access practices.”</a:t>
          </a:r>
          <a:endParaRPr lang="en-US" dirty="0"/>
        </a:p>
      </dgm:t>
    </dgm:pt>
    <dgm:pt modelId="{EB9A9050-71A3-4373-AC6C-C698C3651A30}" type="parTrans" cxnId="{7A9BABA9-29B4-4B37-B231-E6FBD1371253}">
      <dgm:prSet/>
      <dgm:spPr/>
      <dgm:t>
        <a:bodyPr/>
        <a:lstStyle/>
        <a:p>
          <a:endParaRPr lang="en-US"/>
        </a:p>
      </dgm:t>
    </dgm:pt>
    <dgm:pt modelId="{705A7086-D10F-4113-ADDB-AE8DA0B4F091}" type="sibTrans" cxnId="{7A9BABA9-29B4-4B37-B231-E6FBD1371253}">
      <dgm:prSet/>
      <dgm:spPr/>
      <dgm:t>
        <a:bodyPr/>
        <a:lstStyle/>
        <a:p>
          <a:endParaRPr lang="en-US"/>
        </a:p>
      </dgm:t>
    </dgm:pt>
    <dgm:pt modelId="{AD54494A-06D0-4D6D-9584-867B033AC41D}">
      <dgm:prSet/>
      <dgm:spPr/>
      <dgm:t>
        <a:bodyPr/>
        <a:lstStyle/>
        <a:p>
          <a:r>
            <a:rPr lang="en-GB" b="1" dirty="0">
              <a:solidFill>
                <a:schemeClr val="accent3"/>
              </a:solidFill>
            </a:rPr>
            <a:t>✓</a:t>
          </a:r>
          <a:r>
            <a:rPr lang="en-GB" dirty="0"/>
            <a:t>: “Develop an Open Access publication strategy for the next research project by the end of the semester.”</a:t>
          </a:r>
          <a:endParaRPr lang="en-US" dirty="0"/>
        </a:p>
      </dgm:t>
    </dgm:pt>
    <dgm:pt modelId="{F2165495-F31E-48D9-8FAD-17197BA62743}" type="parTrans" cxnId="{0A8A477C-69EA-4EB9-B7B9-1F5B0DB008E2}">
      <dgm:prSet/>
      <dgm:spPr/>
      <dgm:t>
        <a:bodyPr/>
        <a:lstStyle/>
        <a:p>
          <a:endParaRPr lang="en-US"/>
        </a:p>
      </dgm:t>
    </dgm:pt>
    <dgm:pt modelId="{10F68D32-661F-4E80-9A43-A5336D79E6FD}" type="sibTrans" cxnId="{0A8A477C-69EA-4EB9-B7B9-1F5B0DB008E2}">
      <dgm:prSet/>
      <dgm:spPr/>
      <dgm:t>
        <a:bodyPr/>
        <a:lstStyle/>
        <a:p>
          <a:endParaRPr lang="en-US"/>
        </a:p>
      </dgm:t>
    </dgm:pt>
    <dgm:pt modelId="{08E8D7A0-D9C9-42AD-BCF2-9050E3FE4013}" type="pres">
      <dgm:prSet presAssocID="{52B29D33-FBA0-4D2B-A5D9-2F128EA3DE29}" presName="root" presStyleCnt="0">
        <dgm:presLayoutVars>
          <dgm:dir/>
          <dgm:resizeHandles val="exact"/>
        </dgm:presLayoutVars>
      </dgm:prSet>
      <dgm:spPr/>
    </dgm:pt>
    <dgm:pt modelId="{24630C16-5A77-4B06-BC74-3E2376A6F809}" type="pres">
      <dgm:prSet presAssocID="{059F7B4E-3194-4C33-AF7D-278C20D100FA}" presName="compNode" presStyleCnt="0"/>
      <dgm:spPr/>
    </dgm:pt>
    <dgm:pt modelId="{9EB1240E-DE9E-433B-913C-7BC5B688AC1A}" type="pres">
      <dgm:prSet presAssocID="{059F7B4E-3194-4C33-AF7D-278C20D100F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 mark"/>
        </a:ext>
      </dgm:extLst>
    </dgm:pt>
    <dgm:pt modelId="{FEC533A9-C897-4FA8-8388-26C9893AB0E1}" type="pres">
      <dgm:prSet presAssocID="{059F7B4E-3194-4C33-AF7D-278C20D100FA}" presName="iconSpace" presStyleCnt="0"/>
      <dgm:spPr/>
    </dgm:pt>
    <dgm:pt modelId="{6251D9C5-A8C7-4A9F-905E-B9A1FAE81F9A}" type="pres">
      <dgm:prSet presAssocID="{059F7B4E-3194-4C33-AF7D-278C20D100FA}" presName="parTx" presStyleLbl="revTx" presStyleIdx="0" presStyleCnt="10">
        <dgm:presLayoutVars>
          <dgm:chMax val="0"/>
          <dgm:chPref val="0"/>
        </dgm:presLayoutVars>
      </dgm:prSet>
      <dgm:spPr/>
    </dgm:pt>
    <dgm:pt modelId="{AB960CEB-34A7-428C-BEED-72A8FAE4BB48}" type="pres">
      <dgm:prSet presAssocID="{059F7B4E-3194-4C33-AF7D-278C20D100FA}" presName="txSpace" presStyleCnt="0"/>
      <dgm:spPr/>
    </dgm:pt>
    <dgm:pt modelId="{0FC57E6D-A942-455C-90D0-390E44096ECD}" type="pres">
      <dgm:prSet presAssocID="{059F7B4E-3194-4C33-AF7D-278C20D100FA}" presName="desTx" presStyleLbl="revTx" presStyleIdx="1" presStyleCnt="10">
        <dgm:presLayoutVars/>
      </dgm:prSet>
      <dgm:spPr/>
    </dgm:pt>
    <dgm:pt modelId="{55E08D5A-AB44-4418-BB34-61A26A0FB90A}" type="pres">
      <dgm:prSet presAssocID="{67A257EA-519F-4CF2-81B1-D86C8551A25F}" presName="sibTrans" presStyleCnt="0"/>
      <dgm:spPr/>
    </dgm:pt>
    <dgm:pt modelId="{4831B7D8-8655-44B1-9098-7D0255D608DB}" type="pres">
      <dgm:prSet presAssocID="{697164B9-7A31-4514-9604-A90CEC3ED86E}" presName="compNode" presStyleCnt="0"/>
      <dgm:spPr/>
    </dgm:pt>
    <dgm:pt modelId="{016A1122-80D6-4BBD-9761-4846777AB40C}" type="pres">
      <dgm:prSet presAssocID="{697164B9-7A31-4514-9604-A90CEC3ED86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F5F9DB82-6939-4AC9-89D2-6B9BF57425B8}" type="pres">
      <dgm:prSet presAssocID="{697164B9-7A31-4514-9604-A90CEC3ED86E}" presName="iconSpace" presStyleCnt="0"/>
      <dgm:spPr/>
    </dgm:pt>
    <dgm:pt modelId="{62E64E5B-E881-4F4B-8F29-B5AE0621D03C}" type="pres">
      <dgm:prSet presAssocID="{697164B9-7A31-4514-9604-A90CEC3ED86E}" presName="parTx" presStyleLbl="revTx" presStyleIdx="2" presStyleCnt="10">
        <dgm:presLayoutVars>
          <dgm:chMax val="0"/>
          <dgm:chPref val="0"/>
        </dgm:presLayoutVars>
      </dgm:prSet>
      <dgm:spPr/>
    </dgm:pt>
    <dgm:pt modelId="{D0B31939-933F-4A2A-9C20-E822C036FFA4}" type="pres">
      <dgm:prSet presAssocID="{697164B9-7A31-4514-9604-A90CEC3ED86E}" presName="txSpace" presStyleCnt="0"/>
      <dgm:spPr/>
    </dgm:pt>
    <dgm:pt modelId="{C1DFBC02-DD1B-4EEF-9269-53EADC125D2D}" type="pres">
      <dgm:prSet presAssocID="{697164B9-7A31-4514-9604-A90CEC3ED86E}" presName="desTx" presStyleLbl="revTx" presStyleIdx="3" presStyleCnt="10">
        <dgm:presLayoutVars/>
      </dgm:prSet>
      <dgm:spPr/>
    </dgm:pt>
    <dgm:pt modelId="{9C6ECAB9-33A9-4EB5-957B-4670BDEF42AC}" type="pres">
      <dgm:prSet presAssocID="{4EBC3707-77A9-4A13-94C6-E8866089B9B6}" presName="sibTrans" presStyleCnt="0"/>
      <dgm:spPr/>
    </dgm:pt>
    <dgm:pt modelId="{6F9894FB-3052-4A0C-A8D2-7684696C7D43}" type="pres">
      <dgm:prSet presAssocID="{26F4870B-F61C-4934-A853-7B8DA1333FAD}" presName="compNode" presStyleCnt="0"/>
      <dgm:spPr/>
    </dgm:pt>
    <dgm:pt modelId="{AE386D57-E914-4945-9B40-9A35BC78D59A}" type="pres">
      <dgm:prSet presAssocID="{26F4870B-F61C-4934-A853-7B8DA1333FA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ext>
      </dgm:extLst>
    </dgm:pt>
    <dgm:pt modelId="{749B7DBD-A2EA-4B0E-8EF2-E12BC78F58CE}" type="pres">
      <dgm:prSet presAssocID="{26F4870B-F61C-4934-A853-7B8DA1333FAD}" presName="iconSpace" presStyleCnt="0"/>
      <dgm:spPr/>
    </dgm:pt>
    <dgm:pt modelId="{C71243C9-65F8-45FF-87B9-16A58FD30F6F}" type="pres">
      <dgm:prSet presAssocID="{26F4870B-F61C-4934-A853-7B8DA1333FAD}" presName="parTx" presStyleLbl="revTx" presStyleIdx="4" presStyleCnt="10">
        <dgm:presLayoutVars>
          <dgm:chMax val="0"/>
          <dgm:chPref val="0"/>
        </dgm:presLayoutVars>
      </dgm:prSet>
      <dgm:spPr/>
    </dgm:pt>
    <dgm:pt modelId="{50B4F644-DB30-430D-A5AA-887D8AC432B1}" type="pres">
      <dgm:prSet presAssocID="{26F4870B-F61C-4934-A853-7B8DA1333FAD}" presName="txSpace" presStyleCnt="0"/>
      <dgm:spPr/>
    </dgm:pt>
    <dgm:pt modelId="{B06D8B62-B12C-4F23-BD00-E49E2D9BDCC5}" type="pres">
      <dgm:prSet presAssocID="{26F4870B-F61C-4934-A853-7B8DA1333FAD}" presName="desTx" presStyleLbl="revTx" presStyleIdx="5" presStyleCnt="10">
        <dgm:presLayoutVars/>
      </dgm:prSet>
      <dgm:spPr/>
    </dgm:pt>
    <dgm:pt modelId="{7FDF0FD7-A028-480B-AC18-4C681FE1F721}" type="pres">
      <dgm:prSet presAssocID="{0D12A38C-5F4E-433C-8D86-3F2D0C5DB17D}" presName="sibTrans" presStyleCnt="0"/>
      <dgm:spPr/>
    </dgm:pt>
    <dgm:pt modelId="{581DC0F3-D5F0-43EC-BA43-7C5FBE4B84AB}" type="pres">
      <dgm:prSet presAssocID="{5965C542-17DB-4B8A-834C-0494532F4A39}" presName="compNode" presStyleCnt="0"/>
      <dgm:spPr/>
    </dgm:pt>
    <dgm:pt modelId="{5DEE8912-CDF0-458D-8BE0-D32BF6DC1D37}" type="pres">
      <dgm:prSet presAssocID="{5965C542-17DB-4B8A-834C-0494532F4A3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ooks"/>
        </a:ext>
      </dgm:extLst>
    </dgm:pt>
    <dgm:pt modelId="{CE451AFF-1BBA-47C4-8E9A-D9517B20FF81}" type="pres">
      <dgm:prSet presAssocID="{5965C542-17DB-4B8A-834C-0494532F4A39}" presName="iconSpace" presStyleCnt="0"/>
      <dgm:spPr/>
    </dgm:pt>
    <dgm:pt modelId="{17446AE6-CCCA-44E8-9CD3-EE55E247744D}" type="pres">
      <dgm:prSet presAssocID="{5965C542-17DB-4B8A-834C-0494532F4A39}" presName="parTx" presStyleLbl="revTx" presStyleIdx="6" presStyleCnt="10">
        <dgm:presLayoutVars>
          <dgm:chMax val="0"/>
          <dgm:chPref val="0"/>
        </dgm:presLayoutVars>
      </dgm:prSet>
      <dgm:spPr/>
    </dgm:pt>
    <dgm:pt modelId="{72607617-1965-4878-891F-F328708663D6}" type="pres">
      <dgm:prSet presAssocID="{5965C542-17DB-4B8A-834C-0494532F4A39}" presName="txSpace" presStyleCnt="0"/>
      <dgm:spPr/>
    </dgm:pt>
    <dgm:pt modelId="{2894965B-8319-46F0-AA21-38D76FF05EC1}" type="pres">
      <dgm:prSet presAssocID="{5965C542-17DB-4B8A-834C-0494532F4A39}" presName="desTx" presStyleLbl="revTx" presStyleIdx="7" presStyleCnt="10">
        <dgm:presLayoutVars/>
      </dgm:prSet>
      <dgm:spPr/>
    </dgm:pt>
    <dgm:pt modelId="{A4C44798-AC23-483D-A706-21A651C264DB}" type="pres">
      <dgm:prSet presAssocID="{A465BF32-5D8C-48E2-AFD2-CF16AE80862E}" presName="sibTrans" presStyleCnt="0"/>
      <dgm:spPr/>
    </dgm:pt>
    <dgm:pt modelId="{5B4AEC51-A1CF-4E24-BD2D-ED9F369FE3F1}" type="pres">
      <dgm:prSet presAssocID="{CAE981EB-8099-4EB4-A691-19BAE0F83A7C}" presName="compNode" presStyleCnt="0"/>
      <dgm:spPr/>
    </dgm:pt>
    <dgm:pt modelId="{02635ECB-0FF8-449D-9EFA-DDC01A4086B3}" type="pres">
      <dgm:prSet presAssocID="{CAE981EB-8099-4EB4-A691-19BAE0F83A7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opwatch"/>
        </a:ext>
      </dgm:extLst>
    </dgm:pt>
    <dgm:pt modelId="{78E0CA7B-D478-483C-8BB8-C6B4CF607673}" type="pres">
      <dgm:prSet presAssocID="{CAE981EB-8099-4EB4-A691-19BAE0F83A7C}" presName="iconSpace" presStyleCnt="0"/>
      <dgm:spPr/>
    </dgm:pt>
    <dgm:pt modelId="{33B817A1-0FFD-4897-8854-6FFFA31EBA1B}" type="pres">
      <dgm:prSet presAssocID="{CAE981EB-8099-4EB4-A691-19BAE0F83A7C}" presName="parTx" presStyleLbl="revTx" presStyleIdx="8" presStyleCnt="10">
        <dgm:presLayoutVars>
          <dgm:chMax val="0"/>
          <dgm:chPref val="0"/>
        </dgm:presLayoutVars>
      </dgm:prSet>
      <dgm:spPr/>
    </dgm:pt>
    <dgm:pt modelId="{C64009CB-87B1-4EE3-BF4A-19732E0A637F}" type="pres">
      <dgm:prSet presAssocID="{CAE981EB-8099-4EB4-A691-19BAE0F83A7C}" presName="txSpace" presStyleCnt="0"/>
      <dgm:spPr/>
    </dgm:pt>
    <dgm:pt modelId="{10A0C3F0-9945-4086-86A2-D58343A5422E}" type="pres">
      <dgm:prSet presAssocID="{CAE981EB-8099-4EB4-A691-19BAE0F83A7C}" presName="desTx" presStyleLbl="revTx" presStyleIdx="9" presStyleCnt="10">
        <dgm:presLayoutVars/>
      </dgm:prSet>
      <dgm:spPr/>
    </dgm:pt>
  </dgm:ptLst>
  <dgm:cxnLst>
    <dgm:cxn modelId="{3D533600-0F49-4D37-B996-8C5FE37CF628}" srcId="{52B29D33-FBA0-4D2B-A5D9-2F128EA3DE29}" destId="{CAE981EB-8099-4EB4-A691-19BAE0F83A7C}" srcOrd="4" destOrd="0" parTransId="{245E103A-740C-410E-ADAC-9156CEBE462D}" sibTransId="{851756EF-622B-4B1A-99D4-43E6BD1824E5}"/>
    <dgm:cxn modelId="{46B8EA0B-2DBA-4BDD-8E04-7C9221A3B108}" type="presOf" srcId="{5BD30BA5-A982-4B72-B6B0-35D377181B5E}" destId="{0FC57E6D-A942-455C-90D0-390E44096ECD}" srcOrd="0" destOrd="2" presId="urn:microsoft.com/office/officeart/2018/5/layout/CenteredIconLabelDescriptionList"/>
    <dgm:cxn modelId="{314E940F-8C8D-4BC4-99E8-0BC52B20DBAE}" type="presOf" srcId="{2308F984-44BB-453C-BDE6-F7EF50A506FB}" destId="{B06D8B62-B12C-4F23-BD00-E49E2D9BDCC5}" srcOrd="0" destOrd="0" presId="urn:microsoft.com/office/officeart/2018/5/layout/CenteredIconLabelDescriptionList"/>
    <dgm:cxn modelId="{AD0C6F12-B2E6-4BA6-AA6A-95703812C8E3}" type="presOf" srcId="{0B0F3C51-D771-482E-B6B4-66F294F93012}" destId="{C1DFBC02-DD1B-4EEF-9269-53EADC125D2D}" srcOrd="0" destOrd="2" presId="urn:microsoft.com/office/officeart/2018/5/layout/CenteredIconLabelDescriptionList"/>
    <dgm:cxn modelId="{59606718-1457-40F4-9117-74F1EFB33B21}" srcId="{059F7B4E-3194-4C33-AF7D-278C20D100FA}" destId="{3ED51109-75F8-4672-9E15-2C4D09227669}" srcOrd="0" destOrd="0" parTransId="{782868CB-45D9-40FD-BE24-5FD82AB58805}" sibTransId="{74D67672-F2A5-4374-97D2-241BEF775892}"/>
    <dgm:cxn modelId="{57BB8E1A-AF42-4611-8DD9-9999F410F1E8}" type="presOf" srcId="{059F7B4E-3194-4C33-AF7D-278C20D100FA}" destId="{6251D9C5-A8C7-4A9F-905E-B9A1FAE81F9A}" srcOrd="0" destOrd="0" presId="urn:microsoft.com/office/officeart/2018/5/layout/CenteredIconLabelDescriptionList"/>
    <dgm:cxn modelId="{AC39861F-A8CC-4172-9C0D-324F9882415A}" srcId="{5965C542-17DB-4B8A-834C-0494532F4A39}" destId="{769E02ED-3C1A-491A-8B15-BA8C04AC6234}" srcOrd="0" destOrd="0" parTransId="{273B2760-2FEF-42B1-AB65-3EAC2DA2DB67}" sibTransId="{A647DF14-5E8C-4347-90D1-4961D3C76B41}"/>
    <dgm:cxn modelId="{12C9F31F-2325-4804-9842-0C70D820C967}" type="presOf" srcId="{5965C542-17DB-4B8A-834C-0494532F4A39}" destId="{17446AE6-CCCA-44E8-9CD3-EE55E247744D}" srcOrd="0" destOrd="0" presId="urn:microsoft.com/office/officeart/2018/5/layout/CenteredIconLabelDescriptionList"/>
    <dgm:cxn modelId="{8A69C022-B0FF-45B8-92B2-4A24D35F1495}" srcId="{CAE981EB-8099-4EB4-A691-19BAE0F83A7C}" destId="{91382F48-B520-40D9-A0A5-EEA37FC3CF42}" srcOrd="0" destOrd="0" parTransId="{AABB51EA-920D-4089-9976-64E96E5B02C2}" sibTransId="{F4A865D9-5547-46A6-B505-12F40D0547BA}"/>
    <dgm:cxn modelId="{25BFE925-947C-4FBA-9838-DC603E2FC26E}" type="presOf" srcId="{91382F48-B520-40D9-A0A5-EEA37FC3CF42}" destId="{10A0C3F0-9945-4086-86A2-D58343A5422E}" srcOrd="0" destOrd="0" presId="urn:microsoft.com/office/officeart/2018/5/layout/CenteredIconLabelDescriptionList"/>
    <dgm:cxn modelId="{7810A428-3469-49F6-91B3-01C1EA59A82A}" srcId="{52B29D33-FBA0-4D2B-A5D9-2F128EA3DE29}" destId="{26F4870B-F61C-4934-A853-7B8DA1333FAD}" srcOrd="2" destOrd="0" parTransId="{1C7C6973-7C18-4BE0-9014-29224CFE0385}" sibTransId="{0D12A38C-5F4E-433C-8D86-3F2D0C5DB17D}"/>
    <dgm:cxn modelId="{807ECF3E-64AA-4599-825B-1843114C9CB4}" type="presOf" srcId="{769E02ED-3C1A-491A-8B15-BA8C04AC6234}" destId="{2894965B-8319-46F0-AA21-38D76FF05EC1}" srcOrd="0" destOrd="0" presId="urn:microsoft.com/office/officeart/2018/5/layout/CenteredIconLabelDescriptionList"/>
    <dgm:cxn modelId="{21199E4A-AB51-4922-9F66-9D2EBDFB0B31}" srcId="{059F7B4E-3194-4C33-AF7D-278C20D100FA}" destId="{5BD30BA5-A982-4B72-B6B0-35D377181B5E}" srcOrd="2" destOrd="0" parTransId="{18B21618-60D8-44A1-8874-4FB5E1B8B46B}" sibTransId="{37424929-5069-41EA-8BE6-E5D224670F30}"/>
    <dgm:cxn modelId="{2EFD794C-C760-43A7-A3BA-05F783DB8DFD}" type="presOf" srcId="{2417D974-C6CA-4030-BF03-3165C342CFC8}" destId="{B06D8B62-B12C-4F23-BD00-E49E2D9BDCC5}" srcOrd="0" destOrd="1" presId="urn:microsoft.com/office/officeart/2018/5/layout/CenteredIconLabelDescriptionList"/>
    <dgm:cxn modelId="{E58C2665-6B34-43C3-B5D2-4693BAE0C6BE}" type="presOf" srcId="{412FC658-05C9-4C9E-8ABD-A21308A00F91}" destId="{2894965B-8319-46F0-AA21-38D76FF05EC1}" srcOrd="0" destOrd="2" presId="urn:microsoft.com/office/officeart/2018/5/layout/CenteredIconLabelDescriptionList"/>
    <dgm:cxn modelId="{7781F865-2C31-49BC-9252-F82DAE064D20}" srcId="{697164B9-7A31-4514-9604-A90CEC3ED86E}" destId="{8657321A-956A-4AF5-B017-2665E62BF5E4}" srcOrd="1" destOrd="0" parTransId="{3A744EC8-BD70-419E-AEA7-D5EAD23FC383}" sibTransId="{6BC99976-B314-4400-B87B-3A7040C49CF1}"/>
    <dgm:cxn modelId="{B25A976A-288B-4E3B-A65E-2836BDC73BFE}" srcId="{52B29D33-FBA0-4D2B-A5D9-2F128EA3DE29}" destId="{697164B9-7A31-4514-9604-A90CEC3ED86E}" srcOrd="1" destOrd="0" parTransId="{3016A945-CF3A-44ED-AC06-E214085DCDA7}" sibTransId="{4EBC3707-77A9-4A13-94C6-E8866089B9B6}"/>
    <dgm:cxn modelId="{9AF80275-575A-44F3-B8AA-D0F8479FA0D2}" srcId="{5965C542-17DB-4B8A-834C-0494532F4A39}" destId="{412FC658-05C9-4C9E-8ABD-A21308A00F91}" srcOrd="2" destOrd="0" parTransId="{BC136C69-83FD-41DA-AA5A-34682F716D3E}" sibTransId="{10275EB9-A818-4414-893C-DCB2BD63368A}"/>
    <dgm:cxn modelId="{5C3E6077-661C-4C48-9CDD-3C4425070B79}" type="presOf" srcId="{AD54494A-06D0-4D6D-9584-867B033AC41D}" destId="{10A0C3F0-9945-4086-86A2-D58343A5422E}" srcOrd="0" destOrd="2" presId="urn:microsoft.com/office/officeart/2018/5/layout/CenteredIconLabelDescriptionList"/>
    <dgm:cxn modelId="{D8CC9879-3741-4A6B-8542-BFD322B0ECA9}" type="presOf" srcId="{458EBBD6-A84B-41B6-B7D1-73501BFD4FE4}" destId="{C1DFBC02-DD1B-4EEF-9269-53EADC125D2D}" srcOrd="0" destOrd="0" presId="urn:microsoft.com/office/officeart/2018/5/layout/CenteredIconLabelDescriptionList"/>
    <dgm:cxn modelId="{AFCE3D7C-D067-46A4-84C5-D20DFC8B4CFF}" srcId="{26F4870B-F61C-4934-A853-7B8DA1333FAD}" destId="{2308F984-44BB-453C-BDE6-F7EF50A506FB}" srcOrd="0" destOrd="0" parTransId="{92E5CBE1-31F5-4067-860E-B9100C4D792B}" sibTransId="{445B8896-6667-4310-89E5-3BCFB3D30330}"/>
    <dgm:cxn modelId="{0A8A477C-69EA-4EB9-B7B9-1F5B0DB008E2}" srcId="{CAE981EB-8099-4EB4-A691-19BAE0F83A7C}" destId="{AD54494A-06D0-4D6D-9584-867B033AC41D}" srcOrd="2" destOrd="0" parTransId="{F2165495-F31E-48D9-8FAD-17197BA62743}" sibTransId="{10F68D32-661F-4E80-9A43-A5336D79E6FD}"/>
    <dgm:cxn modelId="{39716E80-33CC-4AAB-BB79-9E6C8AB9E5AE}" type="presOf" srcId="{42A1833A-2ED6-401E-9274-76A172BE665D}" destId="{10A0C3F0-9945-4086-86A2-D58343A5422E}" srcOrd="0" destOrd="1" presId="urn:microsoft.com/office/officeart/2018/5/layout/CenteredIconLabelDescriptionList"/>
    <dgm:cxn modelId="{540C3281-1C01-439C-8253-F3AACC8E161E}" srcId="{52B29D33-FBA0-4D2B-A5D9-2F128EA3DE29}" destId="{5965C542-17DB-4B8A-834C-0494532F4A39}" srcOrd="3" destOrd="0" parTransId="{3698E2C8-D919-4A40-AF17-B2D2A8B40FDC}" sibTransId="{A465BF32-5D8C-48E2-AFD2-CF16AE80862E}"/>
    <dgm:cxn modelId="{A43DA782-C3AF-43D2-869A-E2218B955E5B}" type="presOf" srcId="{BFCE2975-61E2-435B-ADDB-D2D632F3E064}" destId="{0FC57E6D-A942-455C-90D0-390E44096ECD}" srcOrd="0" destOrd="1" presId="urn:microsoft.com/office/officeart/2018/5/layout/CenteredIconLabelDescriptionList"/>
    <dgm:cxn modelId="{519172A2-4A79-4476-83F3-8E126EE5C0B8}" srcId="{5965C542-17DB-4B8A-834C-0494532F4A39}" destId="{CB7CB754-FAA7-4A2C-8C74-83203EC1613C}" srcOrd="1" destOrd="0" parTransId="{99B1AB59-278F-42F1-88A8-D212C4F3D00D}" sibTransId="{A82933D8-5724-44EF-8CC6-F1CF52758BAE}"/>
    <dgm:cxn modelId="{6D9CA9A4-F0FB-4A8C-922B-FF430FB4A84A}" srcId="{697164B9-7A31-4514-9604-A90CEC3ED86E}" destId="{0B0F3C51-D771-482E-B6B4-66F294F93012}" srcOrd="2" destOrd="0" parTransId="{EEB753E5-8CAB-4D20-B602-810752B02B71}" sibTransId="{0460AACB-5330-43DF-83E5-2E5D665B3839}"/>
    <dgm:cxn modelId="{7A9BABA9-29B4-4B37-B231-E6FBD1371253}" srcId="{CAE981EB-8099-4EB4-A691-19BAE0F83A7C}" destId="{42A1833A-2ED6-401E-9274-76A172BE665D}" srcOrd="1" destOrd="0" parTransId="{EB9A9050-71A3-4373-AC6C-C698C3651A30}" sibTransId="{705A7086-D10F-4113-ADDB-AE8DA0B4F091}"/>
    <dgm:cxn modelId="{854B45AF-A5F4-4DDE-95C6-816C9C102027}" type="presOf" srcId="{CB7CB754-FAA7-4A2C-8C74-83203EC1613C}" destId="{2894965B-8319-46F0-AA21-38D76FF05EC1}" srcOrd="0" destOrd="1" presId="urn:microsoft.com/office/officeart/2018/5/layout/CenteredIconLabelDescriptionList"/>
    <dgm:cxn modelId="{1CCF9AC8-77E7-4556-8A5C-604E215C38AA}" srcId="{52B29D33-FBA0-4D2B-A5D9-2F128EA3DE29}" destId="{059F7B4E-3194-4C33-AF7D-278C20D100FA}" srcOrd="0" destOrd="0" parTransId="{3CAA6EE1-0325-407D-8B44-724B92BA5CC9}" sibTransId="{67A257EA-519F-4CF2-81B1-D86C8551A25F}"/>
    <dgm:cxn modelId="{8B76B2C9-F65B-41DD-B732-5A0662DB665C}" srcId="{697164B9-7A31-4514-9604-A90CEC3ED86E}" destId="{458EBBD6-A84B-41B6-B7D1-73501BFD4FE4}" srcOrd="0" destOrd="0" parTransId="{3B73E7FF-9509-4B94-AA5C-E8CD0B4BA0C1}" sibTransId="{01EF225A-D738-4DE0-95E3-41D98FAB9172}"/>
    <dgm:cxn modelId="{94E85FCD-D762-4774-9F7B-797E1B632C0B}" type="presOf" srcId="{52B29D33-FBA0-4D2B-A5D9-2F128EA3DE29}" destId="{08E8D7A0-D9C9-42AD-BCF2-9050E3FE4013}" srcOrd="0" destOrd="0" presId="urn:microsoft.com/office/officeart/2018/5/layout/CenteredIconLabelDescriptionList"/>
    <dgm:cxn modelId="{CE6FF5D1-9A64-4B7F-8F60-59C70DD1A928}" type="presOf" srcId="{7203172F-5F87-4505-ABD2-4B42050B2030}" destId="{B06D8B62-B12C-4F23-BD00-E49E2D9BDCC5}" srcOrd="0" destOrd="2" presId="urn:microsoft.com/office/officeart/2018/5/layout/CenteredIconLabelDescriptionList"/>
    <dgm:cxn modelId="{6A7723D3-E7C0-4236-B0E5-E382EEF019CB}" type="presOf" srcId="{CAE981EB-8099-4EB4-A691-19BAE0F83A7C}" destId="{33B817A1-0FFD-4897-8854-6FFFA31EBA1B}" srcOrd="0" destOrd="0" presId="urn:microsoft.com/office/officeart/2018/5/layout/CenteredIconLabelDescriptionList"/>
    <dgm:cxn modelId="{161B24D3-D263-438A-AFC3-A9A395AD5997}" srcId="{059F7B4E-3194-4C33-AF7D-278C20D100FA}" destId="{BFCE2975-61E2-435B-ADDB-D2D632F3E064}" srcOrd="1" destOrd="0" parTransId="{FE3745EE-71BE-418C-B949-0F2931254F5E}" sibTransId="{F68AF2A0-9252-43F7-AE74-44191B32539F}"/>
    <dgm:cxn modelId="{BA09E2D5-64FE-469F-91F9-BFE21003B235}" type="presOf" srcId="{697164B9-7A31-4514-9604-A90CEC3ED86E}" destId="{62E64E5B-E881-4F4B-8F29-B5AE0621D03C}" srcOrd="0" destOrd="0" presId="urn:microsoft.com/office/officeart/2018/5/layout/CenteredIconLabelDescriptionList"/>
    <dgm:cxn modelId="{9E76FBE6-F72E-4B38-8CB9-4FF01E301EBC}" type="presOf" srcId="{26F4870B-F61C-4934-A853-7B8DA1333FAD}" destId="{C71243C9-65F8-45FF-87B9-16A58FD30F6F}" srcOrd="0" destOrd="0" presId="urn:microsoft.com/office/officeart/2018/5/layout/CenteredIconLabelDescriptionList"/>
    <dgm:cxn modelId="{E5F971EA-B15C-460F-A24B-BB4DD7EC9610}" type="presOf" srcId="{8657321A-956A-4AF5-B017-2665E62BF5E4}" destId="{C1DFBC02-DD1B-4EEF-9269-53EADC125D2D}" srcOrd="0" destOrd="1" presId="urn:microsoft.com/office/officeart/2018/5/layout/CenteredIconLabelDescriptionList"/>
    <dgm:cxn modelId="{113D26EC-3B24-4D7F-9212-E0FB693D303B}" srcId="{26F4870B-F61C-4934-A853-7B8DA1333FAD}" destId="{2417D974-C6CA-4030-BF03-3165C342CFC8}" srcOrd="1" destOrd="0" parTransId="{7BAE65CD-6A44-499A-B3D4-9C164E8A6568}" sibTransId="{245B2A2D-61E7-42D0-B904-F2C566D73CD1}"/>
    <dgm:cxn modelId="{791696F7-2022-4717-B759-F3D7E0ED2673}" type="presOf" srcId="{3ED51109-75F8-4672-9E15-2C4D09227669}" destId="{0FC57E6D-A942-455C-90D0-390E44096ECD}" srcOrd="0" destOrd="0" presId="urn:microsoft.com/office/officeart/2018/5/layout/CenteredIconLabelDescriptionList"/>
    <dgm:cxn modelId="{99A5B0F9-D13C-488C-B4FC-DAB7D841010F}" srcId="{26F4870B-F61C-4934-A853-7B8DA1333FAD}" destId="{7203172F-5F87-4505-ABD2-4B42050B2030}" srcOrd="2" destOrd="0" parTransId="{F3A39D8C-5D91-4183-B9A4-BFA6C16B31FC}" sibTransId="{91F19518-5B18-4D25-B673-2A7940A16113}"/>
    <dgm:cxn modelId="{942C0A4F-E508-4919-9AC3-48B4811131DC}" type="presParOf" srcId="{08E8D7A0-D9C9-42AD-BCF2-9050E3FE4013}" destId="{24630C16-5A77-4B06-BC74-3E2376A6F809}" srcOrd="0" destOrd="0" presId="urn:microsoft.com/office/officeart/2018/5/layout/CenteredIconLabelDescriptionList"/>
    <dgm:cxn modelId="{A6F90CB1-4701-46A6-847E-364E7EAA04F2}" type="presParOf" srcId="{24630C16-5A77-4B06-BC74-3E2376A6F809}" destId="{9EB1240E-DE9E-433B-913C-7BC5B688AC1A}" srcOrd="0" destOrd="0" presId="urn:microsoft.com/office/officeart/2018/5/layout/CenteredIconLabelDescriptionList"/>
    <dgm:cxn modelId="{7C30AD7C-EA74-4B0B-99E3-AFB8C474D1A6}" type="presParOf" srcId="{24630C16-5A77-4B06-BC74-3E2376A6F809}" destId="{FEC533A9-C897-4FA8-8388-26C9893AB0E1}" srcOrd="1" destOrd="0" presId="urn:microsoft.com/office/officeart/2018/5/layout/CenteredIconLabelDescriptionList"/>
    <dgm:cxn modelId="{5A3FFE49-2A75-4788-B07B-BFCCF058501A}" type="presParOf" srcId="{24630C16-5A77-4B06-BC74-3E2376A6F809}" destId="{6251D9C5-A8C7-4A9F-905E-B9A1FAE81F9A}" srcOrd="2" destOrd="0" presId="urn:microsoft.com/office/officeart/2018/5/layout/CenteredIconLabelDescriptionList"/>
    <dgm:cxn modelId="{C12A8222-4F00-484B-8A7F-382964CAC424}" type="presParOf" srcId="{24630C16-5A77-4B06-BC74-3E2376A6F809}" destId="{AB960CEB-34A7-428C-BEED-72A8FAE4BB48}" srcOrd="3" destOrd="0" presId="urn:microsoft.com/office/officeart/2018/5/layout/CenteredIconLabelDescriptionList"/>
    <dgm:cxn modelId="{08A58C19-F75C-4C72-A6E3-8D93B459CDCB}" type="presParOf" srcId="{24630C16-5A77-4B06-BC74-3E2376A6F809}" destId="{0FC57E6D-A942-455C-90D0-390E44096ECD}" srcOrd="4" destOrd="0" presId="urn:microsoft.com/office/officeart/2018/5/layout/CenteredIconLabelDescriptionList"/>
    <dgm:cxn modelId="{FB6355AD-9F08-4E3D-AE23-E5752CD47897}" type="presParOf" srcId="{08E8D7A0-D9C9-42AD-BCF2-9050E3FE4013}" destId="{55E08D5A-AB44-4418-BB34-61A26A0FB90A}" srcOrd="1" destOrd="0" presId="urn:microsoft.com/office/officeart/2018/5/layout/CenteredIconLabelDescriptionList"/>
    <dgm:cxn modelId="{1B596C46-E0BF-4047-AEE2-E362515E2AB9}" type="presParOf" srcId="{08E8D7A0-D9C9-42AD-BCF2-9050E3FE4013}" destId="{4831B7D8-8655-44B1-9098-7D0255D608DB}" srcOrd="2" destOrd="0" presId="urn:microsoft.com/office/officeart/2018/5/layout/CenteredIconLabelDescriptionList"/>
    <dgm:cxn modelId="{EFACD468-D3F9-4F08-80F9-D524ED774D21}" type="presParOf" srcId="{4831B7D8-8655-44B1-9098-7D0255D608DB}" destId="{016A1122-80D6-4BBD-9761-4846777AB40C}" srcOrd="0" destOrd="0" presId="urn:microsoft.com/office/officeart/2018/5/layout/CenteredIconLabelDescriptionList"/>
    <dgm:cxn modelId="{7ABB3802-91F8-4FC2-8FA0-0C43CCC1D591}" type="presParOf" srcId="{4831B7D8-8655-44B1-9098-7D0255D608DB}" destId="{F5F9DB82-6939-4AC9-89D2-6B9BF57425B8}" srcOrd="1" destOrd="0" presId="urn:microsoft.com/office/officeart/2018/5/layout/CenteredIconLabelDescriptionList"/>
    <dgm:cxn modelId="{48E92600-522C-42F8-B19A-2779719E4297}" type="presParOf" srcId="{4831B7D8-8655-44B1-9098-7D0255D608DB}" destId="{62E64E5B-E881-4F4B-8F29-B5AE0621D03C}" srcOrd="2" destOrd="0" presId="urn:microsoft.com/office/officeart/2018/5/layout/CenteredIconLabelDescriptionList"/>
    <dgm:cxn modelId="{D75F5F5C-424F-45CC-A923-BBCE77401CFF}" type="presParOf" srcId="{4831B7D8-8655-44B1-9098-7D0255D608DB}" destId="{D0B31939-933F-4A2A-9C20-E822C036FFA4}" srcOrd="3" destOrd="0" presId="urn:microsoft.com/office/officeart/2018/5/layout/CenteredIconLabelDescriptionList"/>
    <dgm:cxn modelId="{CA04AAA2-D343-4E19-B39B-A1058B273322}" type="presParOf" srcId="{4831B7D8-8655-44B1-9098-7D0255D608DB}" destId="{C1DFBC02-DD1B-4EEF-9269-53EADC125D2D}" srcOrd="4" destOrd="0" presId="urn:microsoft.com/office/officeart/2018/5/layout/CenteredIconLabelDescriptionList"/>
    <dgm:cxn modelId="{19DFDEEA-E497-4290-8F8C-4C376B45BBF6}" type="presParOf" srcId="{08E8D7A0-D9C9-42AD-BCF2-9050E3FE4013}" destId="{9C6ECAB9-33A9-4EB5-957B-4670BDEF42AC}" srcOrd="3" destOrd="0" presId="urn:microsoft.com/office/officeart/2018/5/layout/CenteredIconLabelDescriptionList"/>
    <dgm:cxn modelId="{75C44768-32D2-4D8E-937D-D2BFB9DA5F07}" type="presParOf" srcId="{08E8D7A0-D9C9-42AD-BCF2-9050E3FE4013}" destId="{6F9894FB-3052-4A0C-A8D2-7684696C7D43}" srcOrd="4" destOrd="0" presId="urn:microsoft.com/office/officeart/2018/5/layout/CenteredIconLabelDescriptionList"/>
    <dgm:cxn modelId="{A2B3C89F-F1F2-4F13-8A1A-8A704D1EC4DD}" type="presParOf" srcId="{6F9894FB-3052-4A0C-A8D2-7684696C7D43}" destId="{AE386D57-E914-4945-9B40-9A35BC78D59A}" srcOrd="0" destOrd="0" presId="urn:microsoft.com/office/officeart/2018/5/layout/CenteredIconLabelDescriptionList"/>
    <dgm:cxn modelId="{018485BD-BA55-4B22-9C14-2C733742EFCE}" type="presParOf" srcId="{6F9894FB-3052-4A0C-A8D2-7684696C7D43}" destId="{749B7DBD-A2EA-4B0E-8EF2-E12BC78F58CE}" srcOrd="1" destOrd="0" presId="urn:microsoft.com/office/officeart/2018/5/layout/CenteredIconLabelDescriptionList"/>
    <dgm:cxn modelId="{071D40B3-19BE-4D3D-A5BC-A363157275BA}" type="presParOf" srcId="{6F9894FB-3052-4A0C-A8D2-7684696C7D43}" destId="{C71243C9-65F8-45FF-87B9-16A58FD30F6F}" srcOrd="2" destOrd="0" presId="urn:microsoft.com/office/officeart/2018/5/layout/CenteredIconLabelDescriptionList"/>
    <dgm:cxn modelId="{D325DFC9-A425-49B2-A6F3-E59B4CABBFC0}" type="presParOf" srcId="{6F9894FB-3052-4A0C-A8D2-7684696C7D43}" destId="{50B4F644-DB30-430D-A5AA-887D8AC432B1}" srcOrd="3" destOrd="0" presId="urn:microsoft.com/office/officeart/2018/5/layout/CenteredIconLabelDescriptionList"/>
    <dgm:cxn modelId="{F9098BC4-4B51-4E3E-A219-C8590C0FD431}" type="presParOf" srcId="{6F9894FB-3052-4A0C-A8D2-7684696C7D43}" destId="{B06D8B62-B12C-4F23-BD00-E49E2D9BDCC5}" srcOrd="4" destOrd="0" presId="urn:microsoft.com/office/officeart/2018/5/layout/CenteredIconLabelDescriptionList"/>
    <dgm:cxn modelId="{3F209690-1E1C-405C-909E-60353208F51D}" type="presParOf" srcId="{08E8D7A0-D9C9-42AD-BCF2-9050E3FE4013}" destId="{7FDF0FD7-A028-480B-AC18-4C681FE1F721}" srcOrd="5" destOrd="0" presId="urn:microsoft.com/office/officeart/2018/5/layout/CenteredIconLabelDescriptionList"/>
    <dgm:cxn modelId="{9F1256A0-A638-436C-AD29-20156729619E}" type="presParOf" srcId="{08E8D7A0-D9C9-42AD-BCF2-9050E3FE4013}" destId="{581DC0F3-D5F0-43EC-BA43-7C5FBE4B84AB}" srcOrd="6" destOrd="0" presId="urn:microsoft.com/office/officeart/2018/5/layout/CenteredIconLabelDescriptionList"/>
    <dgm:cxn modelId="{8EB4AD85-EBF3-4BB0-84EF-E7D287DB59CA}" type="presParOf" srcId="{581DC0F3-D5F0-43EC-BA43-7C5FBE4B84AB}" destId="{5DEE8912-CDF0-458D-8BE0-D32BF6DC1D37}" srcOrd="0" destOrd="0" presId="urn:microsoft.com/office/officeart/2018/5/layout/CenteredIconLabelDescriptionList"/>
    <dgm:cxn modelId="{D4D73BE0-5236-4896-9C53-38FF62F4B3E2}" type="presParOf" srcId="{581DC0F3-D5F0-43EC-BA43-7C5FBE4B84AB}" destId="{CE451AFF-1BBA-47C4-8E9A-D9517B20FF81}" srcOrd="1" destOrd="0" presId="urn:microsoft.com/office/officeart/2018/5/layout/CenteredIconLabelDescriptionList"/>
    <dgm:cxn modelId="{7CA52506-20B3-4024-A47C-23778A8EA347}" type="presParOf" srcId="{581DC0F3-D5F0-43EC-BA43-7C5FBE4B84AB}" destId="{17446AE6-CCCA-44E8-9CD3-EE55E247744D}" srcOrd="2" destOrd="0" presId="urn:microsoft.com/office/officeart/2018/5/layout/CenteredIconLabelDescriptionList"/>
    <dgm:cxn modelId="{9FAB2F27-15EB-4C63-B540-DFFCB8556BB1}" type="presParOf" srcId="{581DC0F3-D5F0-43EC-BA43-7C5FBE4B84AB}" destId="{72607617-1965-4878-891F-F328708663D6}" srcOrd="3" destOrd="0" presId="urn:microsoft.com/office/officeart/2018/5/layout/CenteredIconLabelDescriptionList"/>
    <dgm:cxn modelId="{0F6A8050-086D-4ADA-8683-87E53C6A9305}" type="presParOf" srcId="{581DC0F3-D5F0-43EC-BA43-7C5FBE4B84AB}" destId="{2894965B-8319-46F0-AA21-38D76FF05EC1}" srcOrd="4" destOrd="0" presId="urn:microsoft.com/office/officeart/2018/5/layout/CenteredIconLabelDescriptionList"/>
    <dgm:cxn modelId="{7268F071-9814-4FD0-9E94-FAB854D0CEA6}" type="presParOf" srcId="{08E8D7A0-D9C9-42AD-BCF2-9050E3FE4013}" destId="{A4C44798-AC23-483D-A706-21A651C264DB}" srcOrd="7" destOrd="0" presId="urn:microsoft.com/office/officeart/2018/5/layout/CenteredIconLabelDescriptionList"/>
    <dgm:cxn modelId="{5AFD72F5-5F0D-4920-8C48-C347547FA573}" type="presParOf" srcId="{08E8D7A0-D9C9-42AD-BCF2-9050E3FE4013}" destId="{5B4AEC51-A1CF-4E24-BD2D-ED9F369FE3F1}" srcOrd="8" destOrd="0" presId="urn:microsoft.com/office/officeart/2018/5/layout/CenteredIconLabelDescriptionList"/>
    <dgm:cxn modelId="{8E82264E-0FE3-4B16-9851-5214F3C66623}" type="presParOf" srcId="{5B4AEC51-A1CF-4E24-BD2D-ED9F369FE3F1}" destId="{02635ECB-0FF8-449D-9EFA-DDC01A4086B3}" srcOrd="0" destOrd="0" presId="urn:microsoft.com/office/officeart/2018/5/layout/CenteredIconLabelDescriptionList"/>
    <dgm:cxn modelId="{CEE77414-89DB-4DC7-BF14-4C1E0688A767}" type="presParOf" srcId="{5B4AEC51-A1CF-4E24-BD2D-ED9F369FE3F1}" destId="{78E0CA7B-D478-483C-8BB8-C6B4CF607673}" srcOrd="1" destOrd="0" presId="urn:microsoft.com/office/officeart/2018/5/layout/CenteredIconLabelDescriptionList"/>
    <dgm:cxn modelId="{A1B62C1F-3626-4438-9A5D-D8D3B6CE5E6D}" type="presParOf" srcId="{5B4AEC51-A1CF-4E24-BD2D-ED9F369FE3F1}" destId="{33B817A1-0FFD-4897-8854-6FFFA31EBA1B}" srcOrd="2" destOrd="0" presId="urn:microsoft.com/office/officeart/2018/5/layout/CenteredIconLabelDescriptionList"/>
    <dgm:cxn modelId="{1E1E4836-09D8-4B55-8C21-5AAC94B858E9}" type="presParOf" srcId="{5B4AEC51-A1CF-4E24-BD2D-ED9F369FE3F1}" destId="{C64009CB-87B1-4EE3-BF4A-19732E0A637F}" srcOrd="3" destOrd="0" presId="urn:microsoft.com/office/officeart/2018/5/layout/CenteredIconLabelDescriptionList"/>
    <dgm:cxn modelId="{DE332C54-7F82-41F9-9520-62793A8B8E17}" type="presParOf" srcId="{5B4AEC51-A1CF-4E24-BD2D-ED9F369FE3F1}" destId="{10A0C3F0-9945-4086-86A2-D58343A5422E}"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F1524BE-A2B3-8E4E-AE24-E8DDDD43EEE3}" type="doc">
      <dgm:prSet loTypeId="urn:microsoft.com/office/officeart/2005/8/layout/default" loCatId="" qsTypeId="urn:microsoft.com/office/officeart/2005/8/quickstyle/simple1" qsCatId="simple" csTypeId="urn:microsoft.com/office/officeart/2005/8/colors/colorful1" csCatId="colorful" phldr="1"/>
      <dgm:spPr/>
      <dgm:t>
        <a:bodyPr/>
        <a:lstStyle/>
        <a:p>
          <a:endParaRPr lang="en-GB"/>
        </a:p>
      </dgm:t>
    </dgm:pt>
    <dgm:pt modelId="{221D4DDB-4D24-C24A-A1F0-FFB5EDB8F333}">
      <dgm:prSet phldrT="[Text]"/>
      <dgm:spPr>
        <a:solidFill>
          <a:srgbClr val="0070C0"/>
        </a:solidFill>
      </dgm:spPr>
      <dgm:t>
        <a:bodyPr/>
        <a:lstStyle/>
        <a:p>
          <a:r>
            <a:rPr lang="en-GB" dirty="0">
              <a:solidFill>
                <a:schemeClr val="bg1"/>
              </a:solidFill>
            </a:rPr>
            <a:t>Title</a:t>
          </a:r>
        </a:p>
      </dgm:t>
    </dgm:pt>
    <dgm:pt modelId="{A03BF9C8-459D-1E48-8C40-3EB97E5A5657}" type="parTrans" cxnId="{4808E103-77AD-3C41-810E-6F9DA8D01ED7}">
      <dgm:prSet/>
      <dgm:spPr/>
      <dgm:t>
        <a:bodyPr/>
        <a:lstStyle/>
        <a:p>
          <a:endParaRPr lang="en-GB">
            <a:solidFill>
              <a:schemeClr val="tx1"/>
            </a:solidFill>
          </a:endParaRPr>
        </a:p>
      </dgm:t>
    </dgm:pt>
    <dgm:pt modelId="{270B35B4-2FFB-AF41-9F6A-91E1937C056C}" type="sibTrans" cxnId="{4808E103-77AD-3C41-810E-6F9DA8D01ED7}">
      <dgm:prSet/>
      <dgm:spPr/>
      <dgm:t>
        <a:bodyPr/>
        <a:lstStyle/>
        <a:p>
          <a:endParaRPr lang="en-GB">
            <a:solidFill>
              <a:schemeClr val="tx1"/>
            </a:solidFill>
          </a:endParaRPr>
        </a:p>
      </dgm:t>
    </dgm:pt>
    <dgm:pt modelId="{A3FD840B-52FE-C24B-81C7-6242447BC465}">
      <dgm:prSet phldrT="[Text]"/>
      <dgm:spPr>
        <a:solidFill>
          <a:srgbClr val="92D050"/>
        </a:solidFill>
      </dgm:spPr>
      <dgm:t>
        <a:bodyPr/>
        <a:lstStyle/>
        <a:p>
          <a:r>
            <a:rPr lang="en-GB" dirty="0">
              <a:solidFill>
                <a:schemeClr val="tx1"/>
              </a:solidFill>
            </a:rPr>
            <a:t>Author</a:t>
          </a:r>
        </a:p>
      </dgm:t>
    </dgm:pt>
    <dgm:pt modelId="{2C958C8C-E265-804A-A27F-7F22439C7AD5}" type="parTrans" cxnId="{AC7A3936-3C78-384A-9D74-FF7B7A1FC917}">
      <dgm:prSet/>
      <dgm:spPr/>
      <dgm:t>
        <a:bodyPr/>
        <a:lstStyle/>
        <a:p>
          <a:endParaRPr lang="en-GB">
            <a:solidFill>
              <a:schemeClr val="tx1"/>
            </a:solidFill>
          </a:endParaRPr>
        </a:p>
      </dgm:t>
    </dgm:pt>
    <dgm:pt modelId="{3FBF325E-6F5B-D244-9E77-9ED54B258EC9}" type="sibTrans" cxnId="{AC7A3936-3C78-384A-9D74-FF7B7A1FC917}">
      <dgm:prSet/>
      <dgm:spPr/>
      <dgm:t>
        <a:bodyPr/>
        <a:lstStyle/>
        <a:p>
          <a:endParaRPr lang="en-GB">
            <a:solidFill>
              <a:schemeClr val="tx1"/>
            </a:solidFill>
          </a:endParaRPr>
        </a:p>
      </dgm:t>
    </dgm:pt>
    <dgm:pt modelId="{7C52F942-224D-6144-9FE6-8C4486CE5DC8}">
      <dgm:prSet phldrT="[Text]"/>
      <dgm:spPr>
        <a:solidFill>
          <a:srgbClr val="FF9300"/>
        </a:solidFill>
      </dgm:spPr>
      <dgm:t>
        <a:bodyPr/>
        <a:lstStyle/>
        <a:p>
          <a:r>
            <a:rPr lang="en-GB" dirty="0">
              <a:solidFill>
                <a:schemeClr val="tx1"/>
              </a:solidFill>
            </a:rPr>
            <a:t>Source</a:t>
          </a:r>
        </a:p>
      </dgm:t>
    </dgm:pt>
    <dgm:pt modelId="{322B7F81-8E2B-1B49-B1BB-5CCEE67590A9}" type="parTrans" cxnId="{FDD5D52D-041F-3C4D-8A7D-18B80F4E9BD6}">
      <dgm:prSet/>
      <dgm:spPr/>
      <dgm:t>
        <a:bodyPr/>
        <a:lstStyle/>
        <a:p>
          <a:endParaRPr lang="en-GB">
            <a:solidFill>
              <a:schemeClr val="tx1"/>
            </a:solidFill>
          </a:endParaRPr>
        </a:p>
      </dgm:t>
    </dgm:pt>
    <dgm:pt modelId="{4E995A48-DAB1-6946-916F-B9108604C02E}" type="sibTrans" cxnId="{FDD5D52D-041F-3C4D-8A7D-18B80F4E9BD6}">
      <dgm:prSet/>
      <dgm:spPr/>
      <dgm:t>
        <a:bodyPr/>
        <a:lstStyle/>
        <a:p>
          <a:endParaRPr lang="en-GB">
            <a:solidFill>
              <a:schemeClr val="tx1"/>
            </a:solidFill>
          </a:endParaRPr>
        </a:p>
      </dgm:t>
    </dgm:pt>
    <dgm:pt modelId="{A3B9D2D7-F4C4-8248-A1E2-42620EC615C4}">
      <dgm:prSet phldrT="[Text]"/>
      <dgm:spPr>
        <a:solidFill>
          <a:srgbClr val="FF40FF"/>
        </a:solidFill>
      </dgm:spPr>
      <dgm:t>
        <a:bodyPr/>
        <a:lstStyle/>
        <a:p>
          <a:r>
            <a:rPr lang="en-GB" dirty="0">
              <a:solidFill>
                <a:schemeClr val="bg2">
                  <a:lumMod val="10000"/>
                </a:schemeClr>
              </a:solidFill>
            </a:rPr>
            <a:t>License</a:t>
          </a:r>
        </a:p>
      </dgm:t>
    </dgm:pt>
    <dgm:pt modelId="{7F1B98AB-C668-8E48-960B-F5D356DF1100}" type="parTrans" cxnId="{DC7375FE-B605-CA40-BC59-0D757EE617B7}">
      <dgm:prSet/>
      <dgm:spPr/>
      <dgm:t>
        <a:bodyPr/>
        <a:lstStyle/>
        <a:p>
          <a:endParaRPr lang="en-GB">
            <a:solidFill>
              <a:schemeClr val="tx1"/>
            </a:solidFill>
          </a:endParaRPr>
        </a:p>
      </dgm:t>
    </dgm:pt>
    <dgm:pt modelId="{E177AB2B-6508-F64E-9BAA-F1177B7198FF}" type="sibTrans" cxnId="{DC7375FE-B605-CA40-BC59-0D757EE617B7}">
      <dgm:prSet/>
      <dgm:spPr/>
      <dgm:t>
        <a:bodyPr/>
        <a:lstStyle/>
        <a:p>
          <a:endParaRPr lang="en-GB">
            <a:solidFill>
              <a:schemeClr val="tx1"/>
            </a:solidFill>
          </a:endParaRPr>
        </a:p>
      </dgm:t>
    </dgm:pt>
    <dgm:pt modelId="{5A58EB2B-DB96-8943-8EDF-F81BF556F2C8}" type="pres">
      <dgm:prSet presAssocID="{EF1524BE-A2B3-8E4E-AE24-E8DDDD43EEE3}" presName="diagram" presStyleCnt="0">
        <dgm:presLayoutVars>
          <dgm:dir/>
          <dgm:resizeHandles val="exact"/>
        </dgm:presLayoutVars>
      </dgm:prSet>
      <dgm:spPr/>
    </dgm:pt>
    <dgm:pt modelId="{790B2CCD-C6F6-AB4B-9CBF-A76DE682F8DA}" type="pres">
      <dgm:prSet presAssocID="{221D4DDB-4D24-C24A-A1F0-FFB5EDB8F333}" presName="node" presStyleLbl="node1" presStyleIdx="0" presStyleCnt="4">
        <dgm:presLayoutVars>
          <dgm:bulletEnabled val="1"/>
        </dgm:presLayoutVars>
      </dgm:prSet>
      <dgm:spPr/>
    </dgm:pt>
    <dgm:pt modelId="{C9EAD248-F5FB-8B4B-B84A-708A939D0479}" type="pres">
      <dgm:prSet presAssocID="{270B35B4-2FFB-AF41-9F6A-91E1937C056C}" presName="sibTrans" presStyleCnt="0"/>
      <dgm:spPr/>
    </dgm:pt>
    <dgm:pt modelId="{2BABF4D0-3BE7-B54B-8FFB-797CA967BDC1}" type="pres">
      <dgm:prSet presAssocID="{A3FD840B-52FE-C24B-81C7-6242447BC465}" presName="node" presStyleLbl="node1" presStyleIdx="1" presStyleCnt="4">
        <dgm:presLayoutVars>
          <dgm:bulletEnabled val="1"/>
        </dgm:presLayoutVars>
      </dgm:prSet>
      <dgm:spPr/>
    </dgm:pt>
    <dgm:pt modelId="{1B844EC4-3CE2-6749-8AD7-D9BDF5A84E07}" type="pres">
      <dgm:prSet presAssocID="{3FBF325E-6F5B-D244-9E77-9ED54B258EC9}" presName="sibTrans" presStyleCnt="0"/>
      <dgm:spPr/>
    </dgm:pt>
    <dgm:pt modelId="{8DC4C171-DF7E-8D46-A385-ABA5478F92B9}" type="pres">
      <dgm:prSet presAssocID="{7C52F942-224D-6144-9FE6-8C4486CE5DC8}" presName="node" presStyleLbl="node1" presStyleIdx="2" presStyleCnt="4">
        <dgm:presLayoutVars>
          <dgm:bulletEnabled val="1"/>
        </dgm:presLayoutVars>
      </dgm:prSet>
      <dgm:spPr/>
    </dgm:pt>
    <dgm:pt modelId="{E79E89A6-A086-9546-BF66-E14683BA3494}" type="pres">
      <dgm:prSet presAssocID="{4E995A48-DAB1-6946-916F-B9108604C02E}" presName="sibTrans" presStyleCnt="0"/>
      <dgm:spPr/>
    </dgm:pt>
    <dgm:pt modelId="{A37A20D1-B0F7-8443-86A1-A86E7DF5CA25}" type="pres">
      <dgm:prSet presAssocID="{A3B9D2D7-F4C4-8248-A1E2-42620EC615C4}" presName="node" presStyleLbl="node1" presStyleIdx="3" presStyleCnt="4">
        <dgm:presLayoutVars>
          <dgm:bulletEnabled val="1"/>
        </dgm:presLayoutVars>
      </dgm:prSet>
      <dgm:spPr/>
    </dgm:pt>
  </dgm:ptLst>
  <dgm:cxnLst>
    <dgm:cxn modelId="{4808E103-77AD-3C41-810E-6F9DA8D01ED7}" srcId="{EF1524BE-A2B3-8E4E-AE24-E8DDDD43EEE3}" destId="{221D4DDB-4D24-C24A-A1F0-FFB5EDB8F333}" srcOrd="0" destOrd="0" parTransId="{A03BF9C8-459D-1E48-8C40-3EB97E5A5657}" sibTransId="{270B35B4-2FFB-AF41-9F6A-91E1937C056C}"/>
    <dgm:cxn modelId="{42C0260A-F985-B240-BF35-BAF00135AB4B}" type="presOf" srcId="{7C52F942-224D-6144-9FE6-8C4486CE5DC8}" destId="{8DC4C171-DF7E-8D46-A385-ABA5478F92B9}" srcOrd="0" destOrd="0" presId="urn:microsoft.com/office/officeart/2005/8/layout/default"/>
    <dgm:cxn modelId="{FDD5D52D-041F-3C4D-8A7D-18B80F4E9BD6}" srcId="{EF1524BE-A2B3-8E4E-AE24-E8DDDD43EEE3}" destId="{7C52F942-224D-6144-9FE6-8C4486CE5DC8}" srcOrd="2" destOrd="0" parTransId="{322B7F81-8E2B-1B49-B1BB-5CCEE67590A9}" sibTransId="{4E995A48-DAB1-6946-916F-B9108604C02E}"/>
    <dgm:cxn modelId="{AC7A3936-3C78-384A-9D74-FF7B7A1FC917}" srcId="{EF1524BE-A2B3-8E4E-AE24-E8DDDD43EEE3}" destId="{A3FD840B-52FE-C24B-81C7-6242447BC465}" srcOrd="1" destOrd="0" parTransId="{2C958C8C-E265-804A-A27F-7F22439C7AD5}" sibTransId="{3FBF325E-6F5B-D244-9E77-9ED54B258EC9}"/>
    <dgm:cxn modelId="{4013E440-D18B-E746-9FC5-03331D16DDD7}" type="presOf" srcId="{EF1524BE-A2B3-8E4E-AE24-E8DDDD43EEE3}" destId="{5A58EB2B-DB96-8943-8EDF-F81BF556F2C8}" srcOrd="0" destOrd="0" presId="urn:microsoft.com/office/officeart/2005/8/layout/default"/>
    <dgm:cxn modelId="{C55E8A57-9309-2745-AFFD-2C51E58CF8CE}" type="presOf" srcId="{221D4DDB-4D24-C24A-A1F0-FFB5EDB8F333}" destId="{790B2CCD-C6F6-AB4B-9CBF-A76DE682F8DA}" srcOrd="0" destOrd="0" presId="urn:microsoft.com/office/officeart/2005/8/layout/default"/>
    <dgm:cxn modelId="{06F44869-2A5D-7C40-9CCB-49D263AB1B00}" type="presOf" srcId="{A3FD840B-52FE-C24B-81C7-6242447BC465}" destId="{2BABF4D0-3BE7-B54B-8FFB-797CA967BDC1}" srcOrd="0" destOrd="0" presId="urn:microsoft.com/office/officeart/2005/8/layout/default"/>
    <dgm:cxn modelId="{4B0727E6-E40F-5143-A4FB-3FAEEB272D00}" type="presOf" srcId="{A3B9D2D7-F4C4-8248-A1E2-42620EC615C4}" destId="{A37A20D1-B0F7-8443-86A1-A86E7DF5CA25}" srcOrd="0" destOrd="0" presId="urn:microsoft.com/office/officeart/2005/8/layout/default"/>
    <dgm:cxn modelId="{DC7375FE-B605-CA40-BC59-0D757EE617B7}" srcId="{EF1524BE-A2B3-8E4E-AE24-E8DDDD43EEE3}" destId="{A3B9D2D7-F4C4-8248-A1E2-42620EC615C4}" srcOrd="3" destOrd="0" parTransId="{7F1B98AB-C668-8E48-960B-F5D356DF1100}" sibTransId="{E177AB2B-6508-F64E-9BAA-F1177B7198FF}"/>
    <dgm:cxn modelId="{79DF7024-95CE-B141-8222-8BCB2B6BAC6E}" type="presParOf" srcId="{5A58EB2B-DB96-8943-8EDF-F81BF556F2C8}" destId="{790B2CCD-C6F6-AB4B-9CBF-A76DE682F8DA}" srcOrd="0" destOrd="0" presId="urn:microsoft.com/office/officeart/2005/8/layout/default"/>
    <dgm:cxn modelId="{90D165CE-C8DC-2549-BD1A-D4ADB310B46B}" type="presParOf" srcId="{5A58EB2B-DB96-8943-8EDF-F81BF556F2C8}" destId="{C9EAD248-F5FB-8B4B-B84A-708A939D0479}" srcOrd="1" destOrd="0" presId="urn:microsoft.com/office/officeart/2005/8/layout/default"/>
    <dgm:cxn modelId="{153E8CEF-68A2-9945-AF16-92ADEA9A13C9}" type="presParOf" srcId="{5A58EB2B-DB96-8943-8EDF-F81BF556F2C8}" destId="{2BABF4D0-3BE7-B54B-8FFB-797CA967BDC1}" srcOrd="2" destOrd="0" presId="urn:microsoft.com/office/officeart/2005/8/layout/default"/>
    <dgm:cxn modelId="{E2831C88-867D-2744-985F-0CE2A958F577}" type="presParOf" srcId="{5A58EB2B-DB96-8943-8EDF-F81BF556F2C8}" destId="{1B844EC4-3CE2-6749-8AD7-D9BDF5A84E07}" srcOrd="3" destOrd="0" presId="urn:microsoft.com/office/officeart/2005/8/layout/default"/>
    <dgm:cxn modelId="{8CB800F6-3093-1747-9648-BA56839598A4}" type="presParOf" srcId="{5A58EB2B-DB96-8943-8EDF-F81BF556F2C8}" destId="{8DC4C171-DF7E-8D46-A385-ABA5478F92B9}" srcOrd="4" destOrd="0" presId="urn:microsoft.com/office/officeart/2005/8/layout/default"/>
    <dgm:cxn modelId="{18DF06A4-B960-E944-837B-681591BB2FCC}" type="presParOf" srcId="{5A58EB2B-DB96-8943-8EDF-F81BF556F2C8}" destId="{E79E89A6-A086-9546-BF66-E14683BA3494}" srcOrd="5" destOrd="0" presId="urn:microsoft.com/office/officeart/2005/8/layout/default"/>
    <dgm:cxn modelId="{CCB40F05-7A91-4C48-BBF4-1298FE8DEFA0}" type="presParOf" srcId="{5A58EB2B-DB96-8943-8EDF-F81BF556F2C8}" destId="{A37A20D1-B0F7-8443-86A1-A86E7DF5CA25}"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ABF8790-5296-C043-B468-4BC649F756F6}" type="doc">
      <dgm:prSet loTypeId="urn:microsoft.com/office/officeart/2009/3/layout/HorizontalOrganizationChart" loCatId="hierarchy" qsTypeId="urn:microsoft.com/office/officeart/2005/8/quickstyle/simple1" qsCatId="simple" csTypeId="urn:microsoft.com/office/officeart/2005/8/colors/colorful1" csCatId="colorful" phldr="1"/>
      <dgm:spPr/>
      <dgm:t>
        <a:bodyPr/>
        <a:lstStyle/>
        <a:p>
          <a:endParaRPr lang="en-GB"/>
        </a:p>
      </dgm:t>
    </dgm:pt>
    <dgm:pt modelId="{A9B71617-B1A4-4747-875A-E2C54598F6F8}">
      <dgm:prSet custT="1"/>
      <dgm:spPr>
        <a:solidFill>
          <a:schemeClr val="tx1"/>
        </a:solidFill>
      </dgm:spPr>
      <dgm:t>
        <a:bodyPr/>
        <a:lstStyle/>
        <a:p>
          <a:r>
            <a:rPr lang="en-GB" sz="1400" b="1" dirty="0">
              <a:solidFill>
                <a:schemeClr val="bg1"/>
              </a:solidFill>
            </a:rPr>
            <a:t>Root</a:t>
          </a:r>
          <a:endParaRPr lang="en-MK" sz="1400" b="1" dirty="0">
            <a:solidFill>
              <a:schemeClr val="bg1"/>
            </a:solidFill>
          </a:endParaRPr>
        </a:p>
      </dgm:t>
    </dgm:pt>
    <dgm:pt modelId="{5171FF05-9605-0A4E-9B42-5B8DB055C376}" type="parTrans" cxnId="{EBD0EA2D-9405-5446-B0DC-70BDE7A35BA7}">
      <dgm:prSet/>
      <dgm:spPr/>
      <dgm:t>
        <a:bodyPr/>
        <a:lstStyle/>
        <a:p>
          <a:endParaRPr lang="en-GB" sz="3600" b="1">
            <a:solidFill>
              <a:schemeClr val="tx1"/>
            </a:solidFill>
          </a:endParaRPr>
        </a:p>
      </dgm:t>
    </dgm:pt>
    <dgm:pt modelId="{D9B198F3-1C5E-AC4E-A91C-4401B13C875C}" type="sibTrans" cxnId="{EBD0EA2D-9405-5446-B0DC-70BDE7A35BA7}">
      <dgm:prSet/>
      <dgm:spPr/>
      <dgm:t>
        <a:bodyPr/>
        <a:lstStyle/>
        <a:p>
          <a:endParaRPr lang="en-GB" sz="3600" b="1">
            <a:solidFill>
              <a:schemeClr val="tx1"/>
            </a:solidFill>
          </a:endParaRPr>
        </a:p>
      </dgm:t>
    </dgm:pt>
    <dgm:pt modelId="{C6C6A89B-2774-D54E-9E4F-00B87684988B}">
      <dgm:prSet custT="1"/>
      <dgm:spPr>
        <a:solidFill>
          <a:srgbClr val="0070C0"/>
        </a:solidFill>
      </dgm:spPr>
      <dgm:t>
        <a:bodyPr/>
        <a:lstStyle/>
        <a:p>
          <a:r>
            <a:rPr lang="en-GB" sz="1400" b="1" dirty="0">
              <a:solidFill>
                <a:schemeClr val="bg1"/>
              </a:solidFill>
            </a:rPr>
            <a:t>resources</a:t>
          </a:r>
          <a:endParaRPr lang="en-MK" sz="1400" b="1" dirty="0">
            <a:solidFill>
              <a:schemeClr val="bg1"/>
            </a:solidFill>
          </a:endParaRPr>
        </a:p>
      </dgm:t>
    </dgm:pt>
    <dgm:pt modelId="{3021F933-0A5F-0247-8373-9FBE000B111C}" type="parTrans" cxnId="{AF2AA768-8B59-B543-830B-14806A6C3E29}">
      <dgm:prSet/>
      <dgm:spPr>
        <a:solidFill>
          <a:schemeClr val="tx1"/>
        </a:solidFill>
        <a:ln>
          <a:solidFill>
            <a:srgbClr val="0070C0"/>
          </a:solidFill>
        </a:ln>
      </dgm:spPr>
      <dgm:t>
        <a:bodyPr/>
        <a:lstStyle/>
        <a:p>
          <a:endParaRPr lang="en-GB" sz="3600" b="1">
            <a:solidFill>
              <a:schemeClr val="tx1"/>
            </a:solidFill>
          </a:endParaRPr>
        </a:p>
      </dgm:t>
    </dgm:pt>
    <dgm:pt modelId="{100B058D-A2FF-374B-B034-C4402F799197}" type="sibTrans" cxnId="{AF2AA768-8B59-B543-830B-14806A6C3E29}">
      <dgm:prSet/>
      <dgm:spPr/>
      <dgm:t>
        <a:bodyPr/>
        <a:lstStyle/>
        <a:p>
          <a:endParaRPr lang="en-GB" sz="3600" b="1">
            <a:solidFill>
              <a:schemeClr val="tx1"/>
            </a:solidFill>
          </a:endParaRPr>
        </a:p>
      </dgm:t>
    </dgm:pt>
    <dgm:pt modelId="{92172D48-CFE5-F34D-AE6F-CA374FA6AB8A}">
      <dgm:prSet custT="1"/>
      <dgm:spPr>
        <a:solidFill>
          <a:srgbClr val="92D050"/>
        </a:solidFill>
        <a:ln>
          <a:solidFill>
            <a:srgbClr val="92D050"/>
          </a:solidFill>
        </a:ln>
      </dgm:spPr>
      <dgm:t>
        <a:bodyPr/>
        <a:lstStyle/>
        <a:p>
          <a:r>
            <a:rPr lang="en-GB" sz="1400" b="1" dirty="0">
              <a:solidFill>
                <a:schemeClr val="tx1"/>
              </a:solidFill>
            </a:rPr>
            <a:t>questions file</a:t>
          </a:r>
          <a:endParaRPr lang="en-MK" sz="1400" b="1" dirty="0">
            <a:solidFill>
              <a:schemeClr val="tx1"/>
            </a:solidFill>
          </a:endParaRPr>
        </a:p>
      </dgm:t>
    </dgm:pt>
    <dgm:pt modelId="{A0CCDDB8-DD97-DF4D-9537-786DD6366A50}" type="parTrans" cxnId="{8D62FF67-B228-F14B-9C54-BA7BDD7978FD}">
      <dgm:prSet/>
      <dgm:spPr>
        <a:solidFill>
          <a:srgbClr val="92D050"/>
        </a:solidFill>
        <a:ln>
          <a:solidFill>
            <a:srgbClr val="92D050"/>
          </a:solidFill>
        </a:ln>
      </dgm:spPr>
      <dgm:t>
        <a:bodyPr/>
        <a:lstStyle/>
        <a:p>
          <a:endParaRPr lang="en-GB" sz="3600" b="1">
            <a:solidFill>
              <a:schemeClr val="tx1"/>
            </a:solidFill>
          </a:endParaRPr>
        </a:p>
      </dgm:t>
    </dgm:pt>
    <dgm:pt modelId="{37F68DE6-31EE-6C4B-9FC1-B88E54695601}" type="sibTrans" cxnId="{8D62FF67-B228-F14B-9C54-BA7BDD7978FD}">
      <dgm:prSet/>
      <dgm:spPr/>
      <dgm:t>
        <a:bodyPr/>
        <a:lstStyle/>
        <a:p>
          <a:endParaRPr lang="en-GB" sz="3600" b="1">
            <a:solidFill>
              <a:schemeClr val="tx1"/>
            </a:solidFill>
          </a:endParaRPr>
        </a:p>
      </dgm:t>
    </dgm:pt>
    <dgm:pt modelId="{544CF5B8-C52F-0345-ABB9-2A2F5E620323}">
      <dgm:prSet custT="1"/>
      <dgm:spPr>
        <a:solidFill>
          <a:srgbClr val="92D050"/>
        </a:solidFill>
      </dgm:spPr>
      <dgm:t>
        <a:bodyPr/>
        <a:lstStyle/>
        <a:p>
          <a:r>
            <a:rPr lang="en-GB" sz="1400" b="1" dirty="0">
              <a:solidFill>
                <a:schemeClr val="tx1"/>
              </a:solidFill>
            </a:rPr>
            <a:t>(opt) 01 Section</a:t>
          </a:r>
          <a:endParaRPr lang="en-MK" sz="1400" b="1" dirty="0">
            <a:solidFill>
              <a:schemeClr val="tx1"/>
            </a:solidFill>
          </a:endParaRPr>
        </a:p>
      </dgm:t>
    </dgm:pt>
    <dgm:pt modelId="{B6B5E33B-A61A-8D4C-9920-F53B949FFB9D}" type="parTrans" cxnId="{3E6C87A1-E90D-F541-9091-4EAE484901C0}">
      <dgm:prSet/>
      <dgm:spPr/>
      <dgm:t>
        <a:bodyPr/>
        <a:lstStyle/>
        <a:p>
          <a:endParaRPr lang="en-GB" sz="3600" b="1">
            <a:solidFill>
              <a:schemeClr val="tx1"/>
            </a:solidFill>
          </a:endParaRPr>
        </a:p>
      </dgm:t>
    </dgm:pt>
    <dgm:pt modelId="{069F40FB-269B-D74B-A0B5-51425F6D2F86}" type="sibTrans" cxnId="{3E6C87A1-E90D-F541-9091-4EAE484901C0}">
      <dgm:prSet/>
      <dgm:spPr/>
      <dgm:t>
        <a:bodyPr/>
        <a:lstStyle/>
        <a:p>
          <a:endParaRPr lang="en-GB" sz="3600" b="1">
            <a:solidFill>
              <a:schemeClr val="tx1"/>
            </a:solidFill>
          </a:endParaRPr>
        </a:p>
      </dgm:t>
    </dgm:pt>
    <dgm:pt modelId="{F0F8819B-B607-534D-BAAA-A2868E64F91C}">
      <dgm:prSet custT="1"/>
      <dgm:spPr>
        <a:solidFill>
          <a:srgbClr val="FF9300"/>
        </a:solidFill>
      </dgm:spPr>
      <dgm:t>
        <a:bodyPr/>
        <a:lstStyle/>
        <a:p>
          <a:r>
            <a:rPr lang="en-GB" sz="1400" b="1" dirty="0">
              <a:solidFill>
                <a:schemeClr val="tx1"/>
              </a:solidFill>
            </a:rPr>
            <a:t>(opt) 01 Module</a:t>
          </a:r>
          <a:endParaRPr lang="en-MK" sz="1400" b="1" dirty="0">
            <a:solidFill>
              <a:schemeClr val="tx1"/>
            </a:solidFill>
          </a:endParaRPr>
        </a:p>
      </dgm:t>
    </dgm:pt>
    <dgm:pt modelId="{D228D16C-3DF5-514E-8726-5359A52CE31C}" type="parTrans" cxnId="{97F795BE-97CC-464A-ACE3-D3ECDAA9058C}">
      <dgm:prSet/>
      <dgm:spPr>
        <a:solidFill>
          <a:srgbClr val="FF9300"/>
        </a:solidFill>
      </dgm:spPr>
      <dgm:t>
        <a:bodyPr/>
        <a:lstStyle/>
        <a:p>
          <a:endParaRPr lang="en-GB" sz="3600" b="1">
            <a:solidFill>
              <a:schemeClr val="tx1"/>
            </a:solidFill>
          </a:endParaRPr>
        </a:p>
      </dgm:t>
    </dgm:pt>
    <dgm:pt modelId="{5692EB79-E5F0-E743-9AF3-0CC421F3EC1E}" type="sibTrans" cxnId="{97F795BE-97CC-464A-ACE3-D3ECDAA9058C}">
      <dgm:prSet/>
      <dgm:spPr/>
      <dgm:t>
        <a:bodyPr/>
        <a:lstStyle/>
        <a:p>
          <a:endParaRPr lang="en-GB" sz="3600" b="1">
            <a:solidFill>
              <a:schemeClr val="tx1"/>
            </a:solidFill>
          </a:endParaRPr>
        </a:p>
      </dgm:t>
    </dgm:pt>
    <dgm:pt modelId="{7B64BF8D-FD09-254B-BBE4-175E957E1530}">
      <dgm:prSet custT="1"/>
      <dgm:spPr>
        <a:solidFill>
          <a:srgbClr val="FF9300"/>
        </a:solidFill>
        <a:ln>
          <a:solidFill>
            <a:srgbClr val="FF9300"/>
          </a:solidFill>
        </a:ln>
      </dgm:spPr>
      <dgm:t>
        <a:bodyPr/>
        <a:lstStyle/>
        <a:p>
          <a:r>
            <a:rPr lang="en-GB" sz="1400" b="1" dirty="0">
              <a:solidFill>
                <a:schemeClr val="tx1"/>
              </a:solidFill>
            </a:rPr>
            <a:t>01 Learning Unit</a:t>
          </a:r>
          <a:endParaRPr lang="en-MK" sz="1400" b="1" dirty="0">
            <a:solidFill>
              <a:schemeClr val="tx1"/>
            </a:solidFill>
          </a:endParaRPr>
        </a:p>
      </dgm:t>
    </dgm:pt>
    <dgm:pt modelId="{A1D18189-C62E-7745-A62F-425656E5504D}" type="parTrans" cxnId="{6D1AA29F-6909-244D-B0B0-08AE9DC35161}">
      <dgm:prSet/>
      <dgm:spPr>
        <a:solidFill>
          <a:srgbClr val="FF9300"/>
        </a:solidFill>
        <a:ln>
          <a:solidFill>
            <a:srgbClr val="FF9300"/>
          </a:solidFill>
        </a:ln>
      </dgm:spPr>
      <dgm:t>
        <a:bodyPr/>
        <a:lstStyle/>
        <a:p>
          <a:endParaRPr lang="en-GB" sz="3600" b="1">
            <a:solidFill>
              <a:schemeClr val="tx1"/>
            </a:solidFill>
          </a:endParaRPr>
        </a:p>
      </dgm:t>
    </dgm:pt>
    <dgm:pt modelId="{BA1CC1E9-362D-BE42-A111-809A5EFC9905}" type="sibTrans" cxnId="{6D1AA29F-6909-244D-B0B0-08AE9DC35161}">
      <dgm:prSet/>
      <dgm:spPr/>
      <dgm:t>
        <a:bodyPr/>
        <a:lstStyle/>
        <a:p>
          <a:endParaRPr lang="en-GB" sz="3600" b="1">
            <a:solidFill>
              <a:schemeClr val="tx1"/>
            </a:solidFill>
          </a:endParaRPr>
        </a:p>
      </dgm:t>
    </dgm:pt>
    <dgm:pt modelId="{D726D469-5C5D-E743-B55A-41ADF6662416}">
      <dgm:prSet custT="1"/>
      <dgm:spPr>
        <a:solidFill>
          <a:srgbClr val="FF40FF"/>
        </a:solidFill>
      </dgm:spPr>
      <dgm:t>
        <a:bodyPr/>
        <a:lstStyle/>
        <a:p>
          <a:r>
            <a:rPr lang="en-GB" sz="1400" b="1" dirty="0">
              <a:solidFill>
                <a:schemeClr val="bg2">
                  <a:lumMod val="10000"/>
                </a:schemeClr>
              </a:solidFill>
            </a:rPr>
            <a:t>Activities</a:t>
          </a:r>
          <a:endParaRPr lang="en-MK" sz="1400" b="1" dirty="0">
            <a:solidFill>
              <a:schemeClr val="bg2">
                <a:lumMod val="10000"/>
              </a:schemeClr>
            </a:solidFill>
          </a:endParaRPr>
        </a:p>
      </dgm:t>
    </dgm:pt>
    <dgm:pt modelId="{6307D737-B598-B345-8212-81A4DE435056}" type="parTrans" cxnId="{260F7A45-9986-3149-B2A5-D033442C9945}">
      <dgm:prSet/>
      <dgm:spPr>
        <a:solidFill>
          <a:srgbClr val="FF40FF"/>
        </a:solidFill>
        <a:ln>
          <a:solidFill>
            <a:srgbClr val="FF40FF"/>
          </a:solidFill>
        </a:ln>
      </dgm:spPr>
      <dgm:t>
        <a:bodyPr/>
        <a:lstStyle/>
        <a:p>
          <a:endParaRPr lang="en-GB" sz="3600" b="1">
            <a:solidFill>
              <a:schemeClr val="tx1"/>
            </a:solidFill>
          </a:endParaRPr>
        </a:p>
      </dgm:t>
    </dgm:pt>
    <dgm:pt modelId="{FAC95966-B0C3-CA46-A8DC-96E5954979CA}" type="sibTrans" cxnId="{260F7A45-9986-3149-B2A5-D033442C9945}">
      <dgm:prSet/>
      <dgm:spPr/>
      <dgm:t>
        <a:bodyPr/>
        <a:lstStyle/>
        <a:p>
          <a:endParaRPr lang="en-GB" sz="3600" b="1">
            <a:solidFill>
              <a:schemeClr val="tx1"/>
            </a:solidFill>
          </a:endParaRPr>
        </a:p>
      </dgm:t>
    </dgm:pt>
    <dgm:pt modelId="{8BBFA17D-9A52-434A-B200-97690888F8FA}">
      <dgm:prSet custT="1"/>
      <dgm:spPr>
        <a:solidFill>
          <a:schemeClr val="tx1">
            <a:lumMod val="60000"/>
            <a:lumOff val="40000"/>
          </a:schemeClr>
        </a:solidFill>
      </dgm:spPr>
      <dgm:t>
        <a:bodyPr/>
        <a:lstStyle/>
        <a:p>
          <a:r>
            <a:rPr lang="en-GB" sz="1400" b="1" dirty="0">
              <a:solidFill>
                <a:schemeClr val="bg1"/>
              </a:solidFill>
            </a:rPr>
            <a:t>01 activity details</a:t>
          </a:r>
          <a:endParaRPr lang="en-MK" sz="1400" b="1" dirty="0">
            <a:solidFill>
              <a:schemeClr val="bg1"/>
            </a:solidFill>
          </a:endParaRPr>
        </a:p>
      </dgm:t>
    </dgm:pt>
    <dgm:pt modelId="{CFB12531-B1DE-7B45-AFC3-FDCEC59C0333}" type="parTrans" cxnId="{E4C8F5E9-30FC-1546-A24D-12FD714F6ED8}">
      <dgm:prSet/>
      <dgm:spPr>
        <a:ln>
          <a:solidFill>
            <a:schemeClr val="tx1">
              <a:lumMod val="60000"/>
              <a:lumOff val="40000"/>
            </a:schemeClr>
          </a:solidFill>
        </a:ln>
      </dgm:spPr>
      <dgm:t>
        <a:bodyPr/>
        <a:lstStyle/>
        <a:p>
          <a:endParaRPr lang="en-GB" sz="3600" b="1">
            <a:solidFill>
              <a:schemeClr val="tx1"/>
            </a:solidFill>
          </a:endParaRPr>
        </a:p>
      </dgm:t>
    </dgm:pt>
    <dgm:pt modelId="{7DEF4A7C-8D67-9647-B394-9C063E579779}" type="sibTrans" cxnId="{E4C8F5E9-30FC-1546-A24D-12FD714F6ED8}">
      <dgm:prSet/>
      <dgm:spPr/>
      <dgm:t>
        <a:bodyPr/>
        <a:lstStyle/>
        <a:p>
          <a:endParaRPr lang="en-GB" sz="3600" b="1">
            <a:solidFill>
              <a:schemeClr val="tx1"/>
            </a:solidFill>
          </a:endParaRPr>
        </a:p>
      </dgm:t>
    </dgm:pt>
    <dgm:pt modelId="{DDC1AD91-2301-CD4E-AD54-7120B6C97F5F}">
      <dgm:prSet custT="1"/>
      <dgm:spPr>
        <a:solidFill>
          <a:schemeClr val="tx1">
            <a:lumMod val="60000"/>
            <a:lumOff val="40000"/>
          </a:schemeClr>
        </a:solidFill>
      </dgm:spPr>
      <dgm:t>
        <a:bodyPr/>
        <a:lstStyle/>
        <a:p>
          <a:r>
            <a:rPr lang="en-GB" sz="1400" b="1" dirty="0">
              <a:solidFill>
                <a:schemeClr val="bg1"/>
              </a:solidFill>
            </a:rPr>
            <a:t>...</a:t>
          </a:r>
          <a:endParaRPr lang="en-MK" sz="1400" b="1" dirty="0">
            <a:solidFill>
              <a:schemeClr val="bg1"/>
            </a:solidFill>
          </a:endParaRPr>
        </a:p>
      </dgm:t>
    </dgm:pt>
    <dgm:pt modelId="{328558C2-336B-CF4B-A845-219C7A6416F6}" type="parTrans" cxnId="{3CC992AE-A93E-534A-AEAA-6D5321097C3A}">
      <dgm:prSet/>
      <dgm:spPr>
        <a:ln>
          <a:solidFill>
            <a:schemeClr val="tx1">
              <a:lumMod val="60000"/>
              <a:lumOff val="40000"/>
            </a:schemeClr>
          </a:solidFill>
        </a:ln>
      </dgm:spPr>
      <dgm:t>
        <a:bodyPr/>
        <a:lstStyle/>
        <a:p>
          <a:endParaRPr lang="en-GB" sz="3600" b="1">
            <a:solidFill>
              <a:schemeClr val="tx1"/>
            </a:solidFill>
          </a:endParaRPr>
        </a:p>
      </dgm:t>
    </dgm:pt>
    <dgm:pt modelId="{96FDE474-86B5-FD46-B8C4-1DFC704D9B21}" type="sibTrans" cxnId="{3CC992AE-A93E-534A-AEAA-6D5321097C3A}">
      <dgm:prSet/>
      <dgm:spPr/>
      <dgm:t>
        <a:bodyPr/>
        <a:lstStyle/>
        <a:p>
          <a:endParaRPr lang="en-GB" sz="3600" b="1">
            <a:solidFill>
              <a:schemeClr val="tx1"/>
            </a:solidFill>
          </a:endParaRPr>
        </a:p>
      </dgm:t>
    </dgm:pt>
    <dgm:pt modelId="{B454573D-C739-F440-B073-712314C7A7E5}">
      <dgm:prSet custT="1"/>
      <dgm:spPr>
        <a:solidFill>
          <a:schemeClr val="tx1">
            <a:lumMod val="60000"/>
            <a:lumOff val="40000"/>
          </a:schemeClr>
        </a:solidFill>
      </dgm:spPr>
      <dgm:t>
        <a:bodyPr/>
        <a:lstStyle/>
        <a:p>
          <a:r>
            <a:rPr lang="en-GB" sz="1400" b="1" dirty="0">
              <a:solidFill>
                <a:schemeClr val="bg1"/>
              </a:solidFill>
            </a:rPr>
            <a:t>N activity details</a:t>
          </a:r>
          <a:endParaRPr lang="en-MK" sz="1400" b="1" dirty="0">
            <a:solidFill>
              <a:schemeClr val="bg1"/>
            </a:solidFill>
          </a:endParaRPr>
        </a:p>
      </dgm:t>
    </dgm:pt>
    <dgm:pt modelId="{2DF572AF-1BF6-2740-A32C-A284FDBE42B9}" type="parTrans" cxnId="{491FA14E-C55D-594E-ACB2-377D5222899F}">
      <dgm:prSet/>
      <dgm:spPr>
        <a:ln>
          <a:solidFill>
            <a:schemeClr val="tx1">
              <a:lumMod val="60000"/>
              <a:lumOff val="40000"/>
            </a:schemeClr>
          </a:solidFill>
        </a:ln>
      </dgm:spPr>
      <dgm:t>
        <a:bodyPr/>
        <a:lstStyle/>
        <a:p>
          <a:endParaRPr lang="en-GB" sz="3600" b="1">
            <a:solidFill>
              <a:schemeClr val="tx1"/>
            </a:solidFill>
          </a:endParaRPr>
        </a:p>
      </dgm:t>
    </dgm:pt>
    <dgm:pt modelId="{976B78C1-4510-AC4F-A8D7-AB6B9A866192}" type="sibTrans" cxnId="{491FA14E-C55D-594E-ACB2-377D5222899F}">
      <dgm:prSet/>
      <dgm:spPr/>
      <dgm:t>
        <a:bodyPr/>
        <a:lstStyle/>
        <a:p>
          <a:endParaRPr lang="en-GB" sz="3600" b="1">
            <a:solidFill>
              <a:schemeClr val="tx1"/>
            </a:solidFill>
          </a:endParaRPr>
        </a:p>
      </dgm:t>
    </dgm:pt>
    <dgm:pt modelId="{70D8C1C7-E1AE-E54E-A39D-07238140E50F}">
      <dgm:prSet custT="1"/>
      <dgm:spPr>
        <a:solidFill>
          <a:srgbClr val="FF40FF"/>
        </a:solidFill>
      </dgm:spPr>
      <dgm:t>
        <a:bodyPr/>
        <a:lstStyle/>
        <a:p>
          <a:r>
            <a:rPr lang="en-GB" sz="1400" b="1" dirty="0">
              <a:solidFill>
                <a:schemeClr val="bg2">
                  <a:lumMod val="10000"/>
                </a:schemeClr>
              </a:solidFill>
            </a:rPr>
            <a:t>Assessment</a:t>
          </a:r>
          <a:endParaRPr lang="en-MK" sz="1400" b="1" dirty="0">
            <a:solidFill>
              <a:schemeClr val="bg2">
                <a:lumMod val="10000"/>
              </a:schemeClr>
            </a:solidFill>
          </a:endParaRPr>
        </a:p>
      </dgm:t>
    </dgm:pt>
    <dgm:pt modelId="{8E1878BB-21B5-EC40-A405-1083758D8E2B}" type="parTrans" cxnId="{09EC7316-06EC-7347-A0E1-45FA51910DF0}">
      <dgm:prSet/>
      <dgm:spPr>
        <a:ln>
          <a:solidFill>
            <a:srgbClr val="FF40FF"/>
          </a:solidFill>
        </a:ln>
      </dgm:spPr>
      <dgm:t>
        <a:bodyPr/>
        <a:lstStyle/>
        <a:p>
          <a:endParaRPr lang="en-GB" sz="3600" b="1">
            <a:solidFill>
              <a:schemeClr val="tx1"/>
            </a:solidFill>
          </a:endParaRPr>
        </a:p>
      </dgm:t>
    </dgm:pt>
    <dgm:pt modelId="{40B1379D-7878-F34A-B034-2D0E205D47A9}" type="sibTrans" cxnId="{09EC7316-06EC-7347-A0E1-45FA51910DF0}">
      <dgm:prSet/>
      <dgm:spPr/>
      <dgm:t>
        <a:bodyPr/>
        <a:lstStyle/>
        <a:p>
          <a:endParaRPr lang="en-GB" sz="3600" b="1">
            <a:solidFill>
              <a:schemeClr val="tx1"/>
            </a:solidFill>
          </a:endParaRPr>
        </a:p>
      </dgm:t>
    </dgm:pt>
    <dgm:pt modelId="{31167CF7-5515-F04B-A2F1-3DF78E7DEF63}">
      <dgm:prSet custT="1"/>
      <dgm:spPr>
        <a:solidFill>
          <a:schemeClr val="tx1">
            <a:lumMod val="60000"/>
            <a:lumOff val="40000"/>
          </a:schemeClr>
        </a:solidFill>
      </dgm:spPr>
      <dgm:t>
        <a:bodyPr/>
        <a:lstStyle/>
        <a:p>
          <a:r>
            <a:rPr lang="en-GB" sz="1400" b="1" dirty="0">
              <a:solidFill>
                <a:schemeClr val="bg1"/>
              </a:solidFill>
            </a:rPr>
            <a:t>question bank</a:t>
          </a:r>
          <a:endParaRPr lang="en-MK" sz="1400" b="1" dirty="0">
            <a:solidFill>
              <a:schemeClr val="bg1"/>
            </a:solidFill>
          </a:endParaRPr>
        </a:p>
      </dgm:t>
    </dgm:pt>
    <dgm:pt modelId="{2D3634C0-DC43-A747-97A1-2C9366317972}" type="parTrans" cxnId="{7FC60340-0D3B-0B4C-9A9C-FCBA767E52F2}">
      <dgm:prSet/>
      <dgm:spPr>
        <a:ln>
          <a:solidFill>
            <a:schemeClr val="tx1">
              <a:lumMod val="60000"/>
              <a:lumOff val="40000"/>
            </a:schemeClr>
          </a:solidFill>
        </a:ln>
      </dgm:spPr>
      <dgm:t>
        <a:bodyPr/>
        <a:lstStyle/>
        <a:p>
          <a:endParaRPr lang="en-GB" sz="3600" b="1">
            <a:solidFill>
              <a:schemeClr val="tx1"/>
            </a:solidFill>
          </a:endParaRPr>
        </a:p>
      </dgm:t>
    </dgm:pt>
    <dgm:pt modelId="{0F731677-9B9A-E44C-95B9-BCE39B623BD7}" type="sibTrans" cxnId="{7FC60340-0D3B-0B4C-9A9C-FCBA767E52F2}">
      <dgm:prSet/>
      <dgm:spPr/>
      <dgm:t>
        <a:bodyPr/>
        <a:lstStyle/>
        <a:p>
          <a:endParaRPr lang="en-GB" sz="3600" b="1">
            <a:solidFill>
              <a:schemeClr val="tx1"/>
            </a:solidFill>
          </a:endParaRPr>
        </a:p>
      </dgm:t>
    </dgm:pt>
    <dgm:pt modelId="{B3599C21-11C9-D14B-B614-6E04842C13C8}">
      <dgm:prSet custT="1"/>
      <dgm:spPr>
        <a:solidFill>
          <a:schemeClr val="tx1">
            <a:lumMod val="60000"/>
            <a:lumOff val="40000"/>
          </a:schemeClr>
        </a:solidFill>
      </dgm:spPr>
      <dgm:t>
        <a:bodyPr/>
        <a:lstStyle/>
        <a:p>
          <a:r>
            <a:rPr lang="en-GB" sz="1400" b="1" dirty="0">
              <a:solidFill>
                <a:schemeClr val="bg1"/>
              </a:solidFill>
            </a:rPr>
            <a:t>(opt) strategy</a:t>
          </a:r>
          <a:endParaRPr lang="en-MK" sz="1400" b="1" dirty="0">
            <a:solidFill>
              <a:schemeClr val="bg1"/>
            </a:solidFill>
          </a:endParaRPr>
        </a:p>
      </dgm:t>
    </dgm:pt>
    <dgm:pt modelId="{F23E1388-768C-9741-BF60-B2330D5A9C0E}" type="parTrans" cxnId="{9CBC254F-86C6-5E4E-BB32-BF079AFAD8E2}">
      <dgm:prSet/>
      <dgm:spPr>
        <a:ln>
          <a:solidFill>
            <a:schemeClr val="tx1">
              <a:lumMod val="60000"/>
              <a:lumOff val="40000"/>
            </a:schemeClr>
          </a:solidFill>
        </a:ln>
      </dgm:spPr>
      <dgm:t>
        <a:bodyPr/>
        <a:lstStyle/>
        <a:p>
          <a:endParaRPr lang="en-GB" sz="3600" b="1">
            <a:solidFill>
              <a:schemeClr val="tx1"/>
            </a:solidFill>
          </a:endParaRPr>
        </a:p>
      </dgm:t>
    </dgm:pt>
    <dgm:pt modelId="{BF7124E1-323C-3749-A8E9-59A867ADE71E}" type="sibTrans" cxnId="{9CBC254F-86C6-5E4E-BB32-BF079AFAD8E2}">
      <dgm:prSet/>
      <dgm:spPr/>
      <dgm:t>
        <a:bodyPr/>
        <a:lstStyle/>
        <a:p>
          <a:endParaRPr lang="en-GB" sz="3600" b="1">
            <a:solidFill>
              <a:schemeClr val="tx1"/>
            </a:solidFill>
          </a:endParaRPr>
        </a:p>
      </dgm:t>
    </dgm:pt>
    <dgm:pt modelId="{85B34DF8-623A-0F40-98AF-5F53EB0665AC}">
      <dgm:prSet custT="1"/>
      <dgm:spPr>
        <a:solidFill>
          <a:srgbClr val="FF40FF"/>
        </a:solidFill>
      </dgm:spPr>
      <dgm:t>
        <a:bodyPr/>
        <a:lstStyle/>
        <a:p>
          <a:r>
            <a:rPr lang="en-GB" sz="1400" b="1" dirty="0">
              <a:solidFill>
                <a:schemeClr val="bg2">
                  <a:lumMod val="10000"/>
                </a:schemeClr>
              </a:solidFill>
            </a:rPr>
            <a:t>Learning content</a:t>
          </a:r>
          <a:endParaRPr lang="en-MK" sz="1400" b="1" dirty="0">
            <a:solidFill>
              <a:schemeClr val="bg2">
                <a:lumMod val="10000"/>
              </a:schemeClr>
            </a:solidFill>
          </a:endParaRPr>
        </a:p>
      </dgm:t>
    </dgm:pt>
    <dgm:pt modelId="{F364625C-A717-1E40-B5F0-3AA6384559A4}" type="parTrans" cxnId="{D9995D9D-2F3E-564F-B50A-D5819C3B5200}">
      <dgm:prSet/>
      <dgm:spPr>
        <a:solidFill>
          <a:srgbClr val="FF40FF"/>
        </a:solidFill>
        <a:ln>
          <a:solidFill>
            <a:srgbClr val="FF40FF"/>
          </a:solidFill>
        </a:ln>
      </dgm:spPr>
      <dgm:t>
        <a:bodyPr/>
        <a:lstStyle/>
        <a:p>
          <a:endParaRPr lang="en-GB" sz="3600" b="1">
            <a:solidFill>
              <a:schemeClr val="tx1"/>
            </a:solidFill>
          </a:endParaRPr>
        </a:p>
      </dgm:t>
    </dgm:pt>
    <dgm:pt modelId="{DFF96444-1AA4-4744-B8C1-384B25302A76}" type="sibTrans" cxnId="{D9995D9D-2F3E-564F-B50A-D5819C3B5200}">
      <dgm:prSet/>
      <dgm:spPr/>
      <dgm:t>
        <a:bodyPr/>
        <a:lstStyle/>
        <a:p>
          <a:endParaRPr lang="en-GB" sz="3600" b="1">
            <a:solidFill>
              <a:schemeClr val="tx1"/>
            </a:solidFill>
          </a:endParaRPr>
        </a:p>
      </dgm:t>
    </dgm:pt>
    <dgm:pt modelId="{5E0B7C45-05BF-C84C-8AED-D5689521AE0A}">
      <dgm:prSet custT="1"/>
      <dgm:spPr>
        <a:solidFill>
          <a:srgbClr val="FF40FF"/>
        </a:solidFill>
      </dgm:spPr>
      <dgm:t>
        <a:bodyPr/>
        <a:lstStyle/>
        <a:p>
          <a:r>
            <a:rPr lang="en-GB" sz="1400" b="1" dirty="0">
              <a:solidFill>
                <a:schemeClr val="bg2">
                  <a:lumMod val="10000"/>
                </a:schemeClr>
              </a:solidFill>
            </a:rPr>
            <a:t>Slide deck</a:t>
          </a:r>
          <a:endParaRPr lang="en-MK" sz="1400" b="1" dirty="0">
            <a:solidFill>
              <a:schemeClr val="bg2">
                <a:lumMod val="10000"/>
              </a:schemeClr>
            </a:solidFill>
          </a:endParaRPr>
        </a:p>
      </dgm:t>
    </dgm:pt>
    <dgm:pt modelId="{645260E3-750C-794F-AC75-A1AF69CEE4E3}" type="parTrans" cxnId="{D2F3461A-E6D8-DD41-A5F2-4F49C53A7855}">
      <dgm:prSet/>
      <dgm:spPr>
        <a:solidFill>
          <a:srgbClr val="FF40FF"/>
        </a:solidFill>
        <a:ln>
          <a:solidFill>
            <a:srgbClr val="FF40FF"/>
          </a:solidFill>
        </a:ln>
      </dgm:spPr>
      <dgm:t>
        <a:bodyPr/>
        <a:lstStyle/>
        <a:p>
          <a:endParaRPr lang="en-GB" sz="3600" b="1">
            <a:solidFill>
              <a:schemeClr val="tx1"/>
            </a:solidFill>
          </a:endParaRPr>
        </a:p>
      </dgm:t>
    </dgm:pt>
    <dgm:pt modelId="{A373536A-E37D-0447-B86A-5F60C189C940}" type="sibTrans" cxnId="{D2F3461A-E6D8-DD41-A5F2-4F49C53A7855}">
      <dgm:prSet/>
      <dgm:spPr/>
      <dgm:t>
        <a:bodyPr/>
        <a:lstStyle/>
        <a:p>
          <a:endParaRPr lang="en-GB" sz="3600" b="1">
            <a:solidFill>
              <a:schemeClr val="tx1"/>
            </a:solidFill>
          </a:endParaRPr>
        </a:p>
      </dgm:t>
    </dgm:pt>
    <dgm:pt modelId="{9C91B405-0EA5-2F40-9D3F-6B3F54396AF4}">
      <dgm:prSet custT="1"/>
      <dgm:spPr>
        <a:solidFill>
          <a:srgbClr val="FF40FF"/>
        </a:solidFill>
      </dgm:spPr>
      <dgm:t>
        <a:bodyPr/>
        <a:lstStyle/>
        <a:p>
          <a:r>
            <a:rPr lang="en-GB" sz="1400" b="1" dirty="0">
              <a:solidFill>
                <a:schemeClr val="bg2">
                  <a:lumMod val="10000"/>
                </a:schemeClr>
              </a:solidFill>
            </a:rPr>
            <a:t>Learning unit plan</a:t>
          </a:r>
          <a:endParaRPr lang="en-MK" sz="1400" b="1" dirty="0">
            <a:solidFill>
              <a:schemeClr val="bg2">
                <a:lumMod val="10000"/>
              </a:schemeClr>
            </a:solidFill>
          </a:endParaRPr>
        </a:p>
      </dgm:t>
    </dgm:pt>
    <dgm:pt modelId="{CB078CF5-FD59-1043-A3CA-3F8638130033}" type="parTrans" cxnId="{AF66CFB7-695D-CD42-8894-07659C355AFF}">
      <dgm:prSet/>
      <dgm:spPr>
        <a:solidFill>
          <a:srgbClr val="FF40FF"/>
        </a:solidFill>
        <a:ln>
          <a:solidFill>
            <a:srgbClr val="FF40FF"/>
          </a:solidFill>
        </a:ln>
      </dgm:spPr>
      <dgm:t>
        <a:bodyPr/>
        <a:lstStyle/>
        <a:p>
          <a:endParaRPr lang="en-GB" sz="3600" b="1">
            <a:solidFill>
              <a:schemeClr val="tx1"/>
            </a:solidFill>
          </a:endParaRPr>
        </a:p>
      </dgm:t>
    </dgm:pt>
    <dgm:pt modelId="{5EAE2326-2BE3-3541-87CD-99FA527F5168}" type="sibTrans" cxnId="{AF66CFB7-695D-CD42-8894-07659C355AFF}">
      <dgm:prSet/>
      <dgm:spPr/>
      <dgm:t>
        <a:bodyPr/>
        <a:lstStyle/>
        <a:p>
          <a:endParaRPr lang="en-GB" sz="3600" b="1">
            <a:solidFill>
              <a:schemeClr val="tx1"/>
            </a:solidFill>
          </a:endParaRPr>
        </a:p>
      </dgm:t>
    </dgm:pt>
    <dgm:pt modelId="{B6399AA7-AAD1-AB4B-95EE-FD147AA214BF}">
      <dgm:prSet custT="1"/>
      <dgm:spPr>
        <a:solidFill>
          <a:srgbClr val="FF9300"/>
        </a:solidFill>
        <a:ln>
          <a:solidFill>
            <a:srgbClr val="FF9300"/>
          </a:solidFill>
        </a:ln>
      </dgm:spPr>
      <dgm:t>
        <a:bodyPr/>
        <a:lstStyle/>
        <a:p>
          <a:r>
            <a:rPr lang="en-GB" sz="1400" b="1" dirty="0">
              <a:solidFill>
                <a:schemeClr val="tx1"/>
              </a:solidFill>
            </a:rPr>
            <a:t>...</a:t>
          </a:r>
          <a:endParaRPr lang="en-MK" sz="1400" b="1" dirty="0">
            <a:solidFill>
              <a:schemeClr val="tx1"/>
            </a:solidFill>
          </a:endParaRPr>
        </a:p>
      </dgm:t>
    </dgm:pt>
    <dgm:pt modelId="{0FC76B42-4D92-D94F-BFA7-B818BCC65496}" type="parTrans" cxnId="{19B23FD4-A2E1-7C4F-9DBE-566D9ED09BEC}">
      <dgm:prSet/>
      <dgm:spPr>
        <a:ln>
          <a:solidFill>
            <a:srgbClr val="FF9300"/>
          </a:solidFill>
        </a:ln>
      </dgm:spPr>
      <dgm:t>
        <a:bodyPr/>
        <a:lstStyle/>
        <a:p>
          <a:endParaRPr lang="en-GB" sz="3600" b="1">
            <a:solidFill>
              <a:schemeClr val="tx1"/>
            </a:solidFill>
          </a:endParaRPr>
        </a:p>
      </dgm:t>
    </dgm:pt>
    <dgm:pt modelId="{70BAB847-9BFC-7541-BEA2-A8CAACA6D667}" type="sibTrans" cxnId="{19B23FD4-A2E1-7C4F-9DBE-566D9ED09BEC}">
      <dgm:prSet/>
      <dgm:spPr/>
      <dgm:t>
        <a:bodyPr/>
        <a:lstStyle/>
        <a:p>
          <a:endParaRPr lang="en-GB" sz="3600" b="1">
            <a:solidFill>
              <a:schemeClr val="tx1"/>
            </a:solidFill>
          </a:endParaRPr>
        </a:p>
      </dgm:t>
    </dgm:pt>
    <dgm:pt modelId="{BB01F823-E816-BE4F-8652-E47152948146}">
      <dgm:prSet custT="1"/>
      <dgm:spPr>
        <a:solidFill>
          <a:srgbClr val="FF9300"/>
        </a:solidFill>
        <a:ln>
          <a:solidFill>
            <a:srgbClr val="FF9300"/>
          </a:solidFill>
        </a:ln>
      </dgm:spPr>
      <dgm:t>
        <a:bodyPr/>
        <a:lstStyle/>
        <a:p>
          <a:r>
            <a:rPr lang="en-GB" sz="1400" b="1" dirty="0">
              <a:solidFill>
                <a:schemeClr val="tx1"/>
              </a:solidFill>
            </a:rPr>
            <a:t>N Learning Unit</a:t>
          </a:r>
          <a:endParaRPr lang="en-MK" sz="1400" b="1" dirty="0">
            <a:solidFill>
              <a:schemeClr val="tx1"/>
            </a:solidFill>
          </a:endParaRPr>
        </a:p>
      </dgm:t>
    </dgm:pt>
    <dgm:pt modelId="{C3F30353-C9AB-6946-8A44-55E2A4D63B7B}" type="parTrans" cxnId="{8188642D-071E-2345-8A64-C3D48A9AD50A}">
      <dgm:prSet/>
      <dgm:spPr>
        <a:solidFill>
          <a:srgbClr val="FF9300"/>
        </a:solidFill>
        <a:ln>
          <a:solidFill>
            <a:srgbClr val="FF9300"/>
          </a:solidFill>
        </a:ln>
      </dgm:spPr>
      <dgm:t>
        <a:bodyPr/>
        <a:lstStyle/>
        <a:p>
          <a:endParaRPr lang="en-GB" sz="3600" b="1">
            <a:solidFill>
              <a:schemeClr val="tx1"/>
            </a:solidFill>
          </a:endParaRPr>
        </a:p>
      </dgm:t>
    </dgm:pt>
    <dgm:pt modelId="{0F203BE5-87FC-8745-BFEB-F990F664873F}" type="sibTrans" cxnId="{8188642D-071E-2345-8A64-C3D48A9AD50A}">
      <dgm:prSet/>
      <dgm:spPr/>
      <dgm:t>
        <a:bodyPr/>
        <a:lstStyle/>
        <a:p>
          <a:endParaRPr lang="en-GB" sz="3600" b="1">
            <a:solidFill>
              <a:schemeClr val="tx1"/>
            </a:solidFill>
          </a:endParaRPr>
        </a:p>
      </dgm:t>
    </dgm:pt>
    <dgm:pt modelId="{EBA8D7A6-BE74-A042-9B97-D66C9DCD0B60}">
      <dgm:prSet custT="1"/>
      <dgm:spPr>
        <a:solidFill>
          <a:srgbClr val="92D050"/>
        </a:solidFill>
      </dgm:spPr>
      <dgm:t>
        <a:bodyPr/>
        <a:lstStyle/>
        <a:p>
          <a:r>
            <a:rPr lang="en-GB" sz="1400" b="1" dirty="0">
              <a:solidFill>
                <a:schemeClr val="tx1"/>
              </a:solidFill>
            </a:rPr>
            <a:t>syllabus</a:t>
          </a:r>
          <a:endParaRPr lang="en-MK" sz="1400" b="1" dirty="0">
            <a:solidFill>
              <a:schemeClr val="tx1"/>
            </a:solidFill>
          </a:endParaRPr>
        </a:p>
      </dgm:t>
    </dgm:pt>
    <dgm:pt modelId="{FAABEB3A-A34F-A24A-8F20-424E358A1F31}" type="parTrans" cxnId="{5F05069D-62FF-7944-81FC-6BD8F538345C}">
      <dgm:prSet/>
      <dgm:spPr>
        <a:ln>
          <a:solidFill>
            <a:srgbClr val="92D050"/>
          </a:solidFill>
        </a:ln>
      </dgm:spPr>
      <dgm:t>
        <a:bodyPr/>
        <a:lstStyle/>
        <a:p>
          <a:endParaRPr lang="en-GB" sz="3600" b="1">
            <a:solidFill>
              <a:schemeClr val="tx1"/>
            </a:solidFill>
          </a:endParaRPr>
        </a:p>
      </dgm:t>
    </dgm:pt>
    <dgm:pt modelId="{0B11C560-7294-CB49-945F-07E08C718204}" type="sibTrans" cxnId="{5F05069D-62FF-7944-81FC-6BD8F538345C}">
      <dgm:prSet/>
      <dgm:spPr/>
      <dgm:t>
        <a:bodyPr/>
        <a:lstStyle/>
        <a:p>
          <a:endParaRPr lang="en-GB" sz="3600" b="1">
            <a:solidFill>
              <a:schemeClr val="tx1"/>
            </a:solidFill>
          </a:endParaRPr>
        </a:p>
      </dgm:t>
    </dgm:pt>
    <dgm:pt modelId="{BFD7B1CD-FEF2-A54D-9955-FB71F0E37697}">
      <dgm:prSet custT="1"/>
      <dgm:spPr>
        <a:solidFill>
          <a:srgbClr val="92D050"/>
        </a:solidFill>
      </dgm:spPr>
      <dgm:t>
        <a:bodyPr/>
        <a:lstStyle/>
        <a:p>
          <a:r>
            <a:rPr lang="en-GB" sz="1400" b="1" dirty="0">
              <a:solidFill>
                <a:schemeClr val="tx1"/>
              </a:solidFill>
            </a:rPr>
            <a:t>facilitator guide</a:t>
          </a:r>
          <a:endParaRPr lang="en-MK" sz="1400" b="1" dirty="0">
            <a:solidFill>
              <a:schemeClr val="tx1"/>
            </a:solidFill>
          </a:endParaRPr>
        </a:p>
      </dgm:t>
    </dgm:pt>
    <dgm:pt modelId="{C7089F52-DE66-9449-BA6A-4D2018AFC257}" type="parTrans" cxnId="{E4F1362D-0C56-E340-AC22-4FE0426C8094}">
      <dgm:prSet/>
      <dgm:spPr>
        <a:ln>
          <a:solidFill>
            <a:srgbClr val="92D050"/>
          </a:solidFill>
        </a:ln>
      </dgm:spPr>
      <dgm:t>
        <a:bodyPr/>
        <a:lstStyle/>
        <a:p>
          <a:endParaRPr lang="en-GB" sz="3600" b="1">
            <a:solidFill>
              <a:schemeClr val="tx1"/>
            </a:solidFill>
          </a:endParaRPr>
        </a:p>
      </dgm:t>
    </dgm:pt>
    <dgm:pt modelId="{82FAFDCE-9730-A54C-9451-F1B4264EC4A9}" type="sibTrans" cxnId="{E4F1362D-0C56-E340-AC22-4FE0426C8094}">
      <dgm:prSet/>
      <dgm:spPr/>
      <dgm:t>
        <a:bodyPr/>
        <a:lstStyle/>
        <a:p>
          <a:endParaRPr lang="en-GB" sz="3600" b="1">
            <a:solidFill>
              <a:schemeClr val="tx1"/>
            </a:solidFill>
          </a:endParaRPr>
        </a:p>
      </dgm:t>
    </dgm:pt>
    <dgm:pt modelId="{386DD50D-6708-464B-A882-05D4757B3CDC}">
      <dgm:prSet custT="1"/>
      <dgm:spPr>
        <a:solidFill>
          <a:srgbClr val="0070C0"/>
        </a:solidFill>
      </dgm:spPr>
      <dgm:t>
        <a:bodyPr/>
        <a:lstStyle/>
        <a:p>
          <a:r>
            <a:rPr lang="en-GB" sz="1400" b="1" dirty="0">
              <a:solidFill>
                <a:schemeClr val="bg1"/>
              </a:solidFill>
            </a:rPr>
            <a:t>README</a:t>
          </a:r>
          <a:endParaRPr lang="en-MK" sz="1400" b="1" dirty="0">
            <a:solidFill>
              <a:schemeClr val="bg1"/>
            </a:solidFill>
          </a:endParaRPr>
        </a:p>
      </dgm:t>
    </dgm:pt>
    <dgm:pt modelId="{07B315A3-5A41-9448-98C4-6C92AE883BB4}" type="parTrans" cxnId="{3531F1A4-B622-2442-B368-497EB040FD24}">
      <dgm:prSet/>
      <dgm:spPr>
        <a:ln>
          <a:solidFill>
            <a:srgbClr val="0070C0"/>
          </a:solidFill>
        </a:ln>
      </dgm:spPr>
      <dgm:t>
        <a:bodyPr/>
        <a:lstStyle/>
        <a:p>
          <a:endParaRPr lang="en-GB" sz="3600" b="1">
            <a:solidFill>
              <a:schemeClr val="tx1"/>
            </a:solidFill>
          </a:endParaRPr>
        </a:p>
      </dgm:t>
    </dgm:pt>
    <dgm:pt modelId="{CB650ABD-0E22-3F43-80DD-6C69C58831EA}" type="sibTrans" cxnId="{3531F1A4-B622-2442-B368-497EB040FD24}">
      <dgm:prSet/>
      <dgm:spPr/>
      <dgm:t>
        <a:bodyPr/>
        <a:lstStyle/>
        <a:p>
          <a:endParaRPr lang="en-GB" sz="3600" b="1">
            <a:solidFill>
              <a:schemeClr val="tx1"/>
            </a:solidFill>
          </a:endParaRPr>
        </a:p>
      </dgm:t>
    </dgm:pt>
    <dgm:pt modelId="{916F5C89-BC06-1048-ACF7-D174F6D10999}">
      <dgm:prSet custT="1"/>
      <dgm:spPr>
        <a:solidFill>
          <a:srgbClr val="0070C0"/>
        </a:solidFill>
      </dgm:spPr>
      <dgm:t>
        <a:bodyPr/>
        <a:lstStyle/>
        <a:p>
          <a:r>
            <a:rPr lang="en-GB" sz="1400" b="1" dirty="0">
              <a:solidFill>
                <a:schemeClr val="bg1"/>
              </a:solidFill>
            </a:rPr>
            <a:t>LICENSE</a:t>
          </a:r>
          <a:endParaRPr lang="en-MK" sz="1400" b="1" dirty="0">
            <a:solidFill>
              <a:schemeClr val="bg1"/>
            </a:solidFill>
          </a:endParaRPr>
        </a:p>
      </dgm:t>
    </dgm:pt>
    <dgm:pt modelId="{199423B9-8B93-A841-8D53-7B0F803779ED}" type="parTrans" cxnId="{9F71F200-3A0C-0142-A45B-BCC7350B1C66}">
      <dgm:prSet/>
      <dgm:spPr>
        <a:ln>
          <a:solidFill>
            <a:srgbClr val="0070C0"/>
          </a:solidFill>
        </a:ln>
      </dgm:spPr>
      <dgm:t>
        <a:bodyPr/>
        <a:lstStyle/>
        <a:p>
          <a:endParaRPr lang="en-GB" sz="3600" b="1">
            <a:solidFill>
              <a:schemeClr val="tx1"/>
            </a:solidFill>
          </a:endParaRPr>
        </a:p>
      </dgm:t>
    </dgm:pt>
    <dgm:pt modelId="{D05C1B4A-3417-D349-8E53-FB5B0E3F36E1}" type="sibTrans" cxnId="{9F71F200-3A0C-0142-A45B-BCC7350B1C66}">
      <dgm:prSet/>
      <dgm:spPr/>
      <dgm:t>
        <a:bodyPr/>
        <a:lstStyle/>
        <a:p>
          <a:endParaRPr lang="en-GB" sz="3600" b="1">
            <a:solidFill>
              <a:schemeClr val="tx1"/>
            </a:solidFill>
          </a:endParaRPr>
        </a:p>
      </dgm:t>
    </dgm:pt>
    <dgm:pt modelId="{0E4A3C8D-CF99-1941-A0A9-FE9B68AE688B}">
      <dgm:prSet custT="1"/>
      <dgm:spPr>
        <a:solidFill>
          <a:srgbClr val="0070C0"/>
        </a:solidFill>
      </dgm:spPr>
      <dgm:t>
        <a:bodyPr/>
        <a:lstStyle/>
        <a:p>
          <a:r>
            <a:rPr lang="en-GB" sz="1400" b="1" dirty="0">
              <a:solidFill>
                <a:schemeClr val="bg1"/>
              </a:solidFill>
            </a:rPr>
            <a:t>CITATION</a:t>
          </a:r>
          <a:endParaRPr lang="en-MK" sz="1400" b="1" dirty="0">
            <a:solidFill>
              <a:schemeClr val="bg1"/>
            </a:solidFill>
          </a:endParaRPr>
        </a:p>
      </dgm:t>
    </dgm:pt>
    <dgm:pt modelId="{78D2B2F0-EFBF-EB49-8C98-72F1C5B6F0C4}" type="parTrans" cxnId="{A2F6D324-CA9F-7345-816B-CFF8610F0E12}">
      <dgm:prSet/>
      <dgm:spPr>
        <a:solidFill>
          <a:schemeClr val="tx1"/>
        </a:solidFill>
        <a:ln>
          <a:solidFill>
            <a:srgbClr val="0070C0"/>
          </a:solidFill>
        </a:ln>
      </dgm:spPr>
      <dgm:t>
        <a:bodyPr/>
        <a:lstStyle/>
        <a:p>
          <a:endParaRPr lang="en-GB" sz="3600" b="1">
            <a:solidFill>
              <a:schemeClr val="tx1"/>
            </a:solidFill>
          </a:endParaRPr>
        </a:p>
      </dgm:t>
    </dgm:pt>
    <dgm:pt modelId="{ABF64C6B-0693-6E47-8FBD-77122980B511}" type="sibTrans" cxnId="{A2F6D324-CA9F-7345-816B-CFF8610F0E12}">
      <dgm:prSet/>
      <dgm:spPr/>
      <dgm:t>
        <a:bodyPr/>
        <a:lstStyle/>
        <a:p>
          <a:endParaRPr lang="en-GB" sz="3600" b="1">
            <a:solidFill>
              <a:schemeClr val="tx1"/>
            </a:solidFill>
          </a:endParaRPr>
        </a:p>
      </dgm:t>
    </dgm:pt>
    <dgm:pt modelId="{BC749346-1D10-9B48-AD34-288D79F42338}">
      <dgm:prSet custT="1"/>
      <dgm:spPr>
        <a:solidFill>
          <a:srgbClr val="0070C0"/>
        </a:solidFill>
      </dgm:spPr>
      <dgm:t>
        <a:bodyPr/>
        <a:lstStyle/>
        <a:p>
          <a:r>
            <a:rPr lang="en-GB" sz="1400" b="1" dirty="0">
              <a:solidFill>
                <a:schemeClr val="bg1"/>
              </a:solidFill>
            </a:rPr>
            <a:t>CODE-OF-CONDUCT</a:t>
          </a:r>
          <a:endParaRPr lang="en-MK" sz="1400" b="1" dirty="0">
            <a:solidFill>
              <a:schemeClr val="bg1"/>
            </a:solidFill>
          </a:endParaRPr>
        </a:p>
      </dgm:t>
    </dgm:pt>
    <dgm:pt modelId="{225998E3-68EA-2E4F-8832-CAF65C3ECA5D}" type="parTrans" cxnId="{A2E4B10D-144E-9F43-A1E1-D49E3B9854D0}">
      <dgm:prSet/>
      <dgm:spPr>
        <a:solidFill>
          <a:schemeClr val="tx1"/>
        </a:solidFill>
        <a:ln>
          <a:solidFill>
            <a:srgbClr val="0070C0"/>
          </a:solidFill>
        </a:ln>
      </dgm:spPr>
      <dgm:t>
        <a:bodyPr/>
        <a:lstStyle/>
        <a:p>
          <a:endParaRPr lang="en-GB" sz="3600" b="1">
            <a:solidFill>
              <a:schemeClr val="tx1"/>
            </a:solidFill>
          </a:endParaRPr>
        </a:p>
      </dgm:t>
    </dgm:pt>
    <dgm:pt modelId="{83417282-76FB-3A41-BEE3-921DAB8482A5}" type="sibTrans" cxnId="{A2E4B10D-144E-9F43-A1E1-D49E3B9854D0}">
      <dgm:prSet/>
      <dgm:spPr/>
      <dgm:t>
        <a:bodyPr/>
        <a:lstStyle/>
        <a:p>
          <a:endParaRPr lang="en-GB" sz="3600" b="1">
            <a:solidFill>
              <a:schemeClr val="tx1"/>
            </a:solidFill>
          </a:endParaRPr>
        </a:p>
      </dgm:t>
    </dgm:pt>
    <dgm:pt modelId="{6D72DBA4-FCC0-094B-82F6-94E3B1A6C078}">
      <dgm:prSet custT="1"/>
      <dgm:spPr>
        <a:solidFill>
          <a:srgbClr val="92D050"/>
        </a:solidFill>
      </dgm:spPr>
      <dgm:t>
        <a:bodyPr/>
        <a:lstStyle/>
        <a:p>
          <a:r>
            <a:rPr lang="en-GB" sz="1400" b="1" dirty="0">
              <a:solidFill>
                <a:schemeClr val="tx1"/>
              </a:solidFill>
            </a:rPr>
            <a:t>Feedback</a:t>
          </a:r>
          <a:endParaRPr lang="en-MK" sz="1400" b="1" dirty="0">
            <a:solidFill>
              <a:schemeClr val="tx1"/>
            </a:solidFill>
          </a:endParaRPr>
        </a:p>
      </dgm:t>
    </dgm:pt>
    <dgm:pt modelId="{7FA9A746-E479-4E4D-9AAB-3B79B5FD9F9F}" type="parTrans" cxnId="{C976E06C-FC7B-7E44-93DF-7CCF9F593657}">
      <dgm:prSet/>
      <dgm:spPr/>
      <dgm:t>
        <a:bodyPr/>
        <a:lstStyle/>
        <a:p>
          <a:endParaRPr lang="en-GB" sz="3600"/>
        </a:p>
      </dgm:t>
    </dgm:pt>
    <dgm:pt modelId="{F995BF90-522E-D045-9C48-F61993495F8E}" type="sibTrans" cxnId="{C976E06C-FC7B-7E44-93DF-7CCF9F593657}">
      <dgm:prSet/>
      <dgm:spPr/>
      <dgm:t>
        <a:bodyPr/>
        <a:lstStyle/>
        <a:p>
          <a:endParaRPr lang="en-GB" sz="3600"/>
        </a:p>
      </dgm:t>
    </dgm:pt>
    <dgm:pt modelId="{8321455A-83AE-6B41-8E50-1C8739802DF7}" type="pres">
      <dgm:prSet presAssocID="{4ABF8790-5296-C043-B468-4BC649F756F6}" presName="hierChild1" presStyleCnt="0">
        <dgm:presLayoutVars>
          <dgm:orgChart val="1"/>
          <dgm:chPref val="1"/>
          <dgm:dir/>
          <dgm:animOne val="branch"/>
          <dgm:animLvl val="lvl"/>
          <dgm:resizeHandles/>
        </dgm:presLayoutVars>
      </dgm:prSet>
      <dgm:spPr/>
    </dgm:pt>
    <dgm:pt modelId="{5E46F3E7-1956-C643-BD83-85F3E334C877}" type="pres">
      <dgm:prSet presAssocID="{A9B71617-B1A4-4747-875A-E2C54598F6F8}" presName="hierRoot1" presStyleCnt="0">
        <dgm:presLayoutVars>
          <dgm:hierBranch val="init"/>
        </dgm:presLayoutVars>
      </dgm:prSet>
      <dgm:spPr/>
    </dgm:pt>
    <dgm:pt modelId="{50071FAE-9C75-0C4D-87E9-DEADAC2E53A5}" type="pres">
      <dgm:prSet presAssocID="{A9B71617-B1A4-4747-875A-E2C54598F6F8}" presName="rootComposite1" presStyleCnt="0"/>
      <dgm:spPr/>
    </dgm:pt>
    <dgm:pt modelId="{1EA41BF4-6885-5D49-A102-80A61E5595AE}" type="pres">
      <dgm:prSet presAssocID="{A9B71617-B1A4-4747-875A-E2C54598F6F8}" presName="rootText1" presStyleLbl="node0" presStyleIdx="0" presStyleCnt="1" custScaleX="110921">
        <dgm:presLayoutVars>
          <dgm:chPref val="3"/>
        </dgm:presLayoutVars>
      </dgm:prSet>
      <dgm:spPr/>
    </dgm:pt>
    <dgm:pt modelId="{CFE4C13B-0058-4940-BF52-FA5DFA4C8394}" type="pres">
      <dgm:prSet presAssocID="{A9B71617-B1A4-4747-875A-E2C54598F6F8}" presName="rootConnector1" presStyleLbl="node1" presStyleIdx="0" presStyleCnt="0"/>
      <dgm:spPr/>
    </dgm:pt>
    <dgm:pt modelId="{65437B86-0212-7341-9771-F79B6D955ACC}" type="pres">
      <dgm:prSet presAssocID="{A9B71617-B1A4-4747-875A-E2C54598F6F8}" presName="hierChild2" presStyleCnt="0"/>
      <dgm:spPr/>
    </dgm:pt>
    <dgm:pt modelId="{077C0596-F824-9743-B148-D4F32B7A3129}" type="pres">
      <dgm:prSet presAssocID="{3021F933-0A5F-0247-8373-9FBE000B111C}" presName="Name64" presStyleLbl="parChTrans1D2" presStyleIdx="0" presStyleCnt="5" custSzX="310765"/>
      <dgm:spPr/>
    </dgm:pt>
    <dgm:pt modelId="{2321AB21-0AA1-BC41-AAC7-0C797A15D3C0}" type="pres">
      <dgm:prSet presAssocID="{C6C6A89B-2774-D54E-9E4F-00B87684988B}" presName="hierRoot2" presStyleCnt="0">
        <dgm:presLayoutVars>
          <dgm:hierBranch val="init"/>
        </dgm:presLayoutVars>
      </dgm:prSet>
      <dgm:spPr/>
    </dgm:pt>
    <dgm:pt modelId="{1AC1ABB0-B126-DD45-B05A-59BDD378093B}" type="pres">
      <dgm:prSet presAssocID="{C6C6A89B-2774-D54E-9E4F-00B87684988B}" presName="rootComposite" presStyleCnt="0"/>
      <dgm:spPr/>
    </dgm:pt>
    <dgm:pt modelId="{30491DA2-1E15-3344-843A-E8628EDC2CE7}" type="pres">
      <dgm:prSet presAssocID="{C6C6A89B-2774-D54E-9E4F-00B87684988B}" presName="rootText" presStyleLbl="node2" presStyleIdx="0" presStyleCnt="5" custScaleX="110921">
        <dgm:presLayoutVars>
          <dgm:chPref val="3"/>
        </dgm:presLayoutVars>
      </dgm:prSet>
      <dgm:spPr/>
    </dgm:pt>
    <dgm:pt modelId="{AAAB6984-D0E4-F14E-981B-BDBDCDE42CA6}" type="pres">
      <dgm:prSet presAssocID="{C6C6A89B-2774-D54E-9E4F-00B87684988B}" presName="rootConnector" presStyleLbl="node2" presStyleIdx="0" presStyleCnt="5"/>
      <dgm:spPr/>
    </dgm:pt>
    <dgm:pt modelId="{971FF8E5-6EC5-714A-B718-641DC0CE3747}" type="pres">
      <dgm:prSet presAssocID="{C6C6A89B-2774-D54E-9E4F-00B87684988B}" presName="hierChild4" presStyleCnt="0"/>
      <dgm:spPr/>
    </dgm:pt>
    <dgm:pt modelId="{B405B9F5-B9C6-6345-9553-67D1481197C9}" type="pres">
      <dgm:prSet presAssocID="{7FA9A746-E479-4E4D-9AAB-3B79B5FD9F9F}" presName="Name64" presStyleLbl="parChTrans1D3" presStyleIdx="0" presStyleCnt="4" custSzX="310765"/>
      <dgm:spPr/>
    </dgm:pt>
    <dgm:pt modelId="{AA3BDB56-51B0-3C4B-8E7B-B3BA3EB58E27}" type="pres">
      <dgm:prSet presAssocID="{6D72DBA4-FCC0-094B-82F6-94E3B1A6C078}" presName="hierRoot2" presStyleCnt="0">
        <dgm:presLayoutVars>
          <dgm:hierBranch val="init"/>
        </dgm:presLayoutVars>
      </dgm:prSet>
      <dgm:spPr/>
    </dgm:pt>
    <dgm:pt modelId="{295B4373-99CD-8347-8985-A3AD779D6E0A}" type="pres">
      <dgm:prSet presAssocID="{6D72DBA4-FCC0-094B-82F6-94E3B1A6C078}" presName="rootComposite" presStyleCnt="0"/>
      <dgm:spPr/>
    </dgm:pt>
    <dgm:pt modelId="{1E71D345-4BDD-5946-9716-00F65ECEF7A5}" type="pres">
      <dgm:prSet presAssocID="{6D72DBA4-FCC0-094B-82F6-94E3B1A6C078}" presName="rootText" presStyleLbl="node3" presStyleIdx="0" presStyleCnt="4" custScaleX="110921">
        <dgm:presLayoutVars>
          <dgm:chPref val="3"/>
        </dgm:presLayoutVars>
      </dgm:prSet>
      <dgm:spPr/>
    </dgm:pt>
    <dgm:pt modelId="{138D40B8-2007-C24A-84F0-A8125550CC6B}" type="pres">
      <dgm:prSet presAssocID="{6D72DBA4-FCC0-094B-82F6-94E3B1A6C078}" presName="rootConnector" presStyleLbl="node3" presStyleIdx="0" presStyleCnt="4"/>
      <dgm:spPr/>
    </dgm:pt>
    <dgm:pt modelId="{88D1D7E8-F522-F44D-8A9D-8E5D8DAAC063}" type="pres">
      <dgm:prSet presAssocID="{6D72DBA4-FCC0-094B-82F6-94E3B1A6C078}" presName="hierChild4" presStyleCnt="0"/>
      <dgm:spPr/>
    </dgm:pt>
    <dgm:pt modelId="{6E2606F5-35D4-0647-9D3B-CA68360868F2}" type="pres">
      <dgm:prSet presAssocID="{A0CCDDB8-DD97-DF4D-9537-786DD6366A50}" presName="Name64" presStyleLbl="parChTrans1D4" presStyleIdx="0" presStyleCnt="15" custSzX="310765"/>
      <dgm:spPr/>
    </dgm:pt>
    <dgm:pt modelId="{153C1EC7-3518-8C41-A114-A2A0C6B05AEE}" type="pres">
      <dgm:prSet presAssocID="{92172D48-CFE5-F34D-AE6F-CA374FA6AB8A}" presName="hierRoot2" presStyleCnt="0">
        <dgm:presLayoutVars>
          <dgm:hierBranch val="init"/>
        </dgm:presLayoutVars>
      </dgm:prSet>
      <dgm:spPr/>
    </dgm:pt>
    <dgm:pt modelId="{BF1615F2-EDCD-0246-BB57-51DD348695C3}" type="pres">
      <dgm:prSet presAssocID="{92172D48-CFE5-F34D-AE6F-CA374FA6AB8A}" presName="rootComposite" presStyleCnt="0"/>
      <dgm:spPr/>
    </dgm:pt>
    <dgm:pt modelId="{E9833248-76E3-3F47-A529-91190B8774E6}" type="pres">
      <dgm:prSet presAssocID="{92172D48-CFE5-F34D-AE6F-CA374FA6AB8A}" presName="rootText" presStyleLbl="node4" presStyleIdx="0" presStyleCnt="15" custScaleX="110921">
        <dgm:presLayoutVars>
          <dgm:chPref val="3"/>
        </dgm:presLayoutVars>
      </dgm:prSet>
      <dgm:spPr/>
    </dgm:pt>
    <dgm:pt modelId="{E1C332D2-621B-AA46-98CB-07B4B6F7533B}" type="pres">
      <dgm:prSet presAssocID="{92172D48-CFE5-F34D-AE6F-CA374FA6AB8A}" presName="rootConnector" presStyleLbl="node4" presStyleIdx="0" presStyleCnt="15"/>
      <dgm:spPr/>
    </dgm:pt>
    <dgm:pt modelId="{DACD7A01-7622-BD41-8F1D-26F53D65C584}" type="pres">
      <dgm:prSet presAssocID="{92172D48-CFE5-F34D-AE6F-CA374FA6AB8A}" presName="hierChild4" presStyleCnt="0"/>
      <dgm:spPr/>
    </dgm:pt>
    <dgm:pt modelId="{9B3CBE45-BDFA-6B41-B38B-E2F4B207CC92}" type="pres">
      <dgm:prSet presAssocID="{92172D48-CFE5-F34D-AE6F-CA374FA6AB8A}" presName="hierChild5" presStyleCnt="0"/>
      <dgm:spPr/>
    </dgm:pt>
    <dgm:pt modelId="{B58F03C3-F47A-1D4D-895F-E69B4170D1A4}" type="pres">
      <dgm:prSet presAssocID="{6D72DBA4-FCC0-094B-82F6-94E3B1A6C078}" presName="hierChild5" presStyleCnt="0"/>
      <dgm:spPr/>
    </dgm:pt>
    <dgm:pt modelId="{2A3713A6-643A-FD42-85F7-52FF4CF129A0}" type="pres">
      <dgm:prSet presAssocID="{B6B5E33B-A61A-8D4C-9920-F53B949FFB9D}" presName="Name64" presStyleLbl="parChTrans1D3" presStyleIdx="1" presStyleCnt="4" custSzX="310765"/>
      <dgm:spPr/>
    </dgm:pt>
    <dgm:pt modelId="{455F426B-B846-FD4D-9A12-90F2AC6501DD}" type="pres">
      <dgm:prSet presAssocID="{544CF5B8-C52F-0345-ABB9-2A2F5E620323}" presName="hierRoot2" presStyleCnt="0">
        <dgm:presLayoutVars>
          <dgm:hierBranch val="init"/>
        </dgm:presLayoutVars>
      </dgm:prSet>
      <dgm:spPr/>
    </dgm:pt>
    <dgm:pt modelId="{9D06465E-BB2E-0E43-B981-E69A23BA6D0D}" type="pres">
      <dgm:prSet presAssocID="{544CF5B8-C52F-0345-ABB9-2A2F5E620323}" presName="rootComposite" presStyleCnt="0"/>
      <dgm:spPr/>
    </dgm:pt>
    <dgm:pt modelId="{06487A0B-8F44-A046-89BC-49444E6953A6}" type="pres">
      <dgm:prSet presAssocID="{544CF5B8-C52F-0345-ABB9-2A2F5E620323}" presName="rootText" presStyleLbl="node3" presStyleIdx="1" presStyleCnt="4" custScaleX="110921">
        <dgm:presLayoutVars>
          <dgm:chPref val="3"/>
        </dgm:presLayoutVars>
      </dgm:prSet>
      <dgm:spPr/>
    </dgm:pt>
    <dgm:pt modelId="{35143AE9-739F-AB45-A2A6-27FBDA1EEB2B}" type="pres">
      <dgm:prSet presAssocID="{544CF5B8-C52F-0345-ABB9-2A2F5E620323}" presName="rootConnector" presStyleLbl="node3" presStyleIdx="1" presStyleCnt="4"/>
      <dgm:spPr/>
    </dgm:pt>
    <dgm:pt modelId="{6F193676-2215-0E41-9C04-A5DC6613D64E}" type="pres">
      <dgm:prSet presAssocID="{544CF5B8-C52F-0345-ABB9-2A2F5E620323}" presName="hierChild4" presStyleCnt="0"/>
      <dgm:spPr/>
    </dgm:pt>
    <dgm:pt modelId="{07FB4CF9-8CF5-9A44-A57B-9D0FB41C91A8}" type="pres">
      <dgm:prSet presAssocID="{D228D16C-3DF5-514E-8726-5359A52CE31C}" presName="Name64" presStyleLbl="parChTrans1D4" presStyleIdx="1" presStyleCnt="15" custSzX="310765"/>
      <dgm:spPr/>
    </dgm:pt>
    <dgm:pt modelId="{DD66E6F3-236A-7E45-8E2A-B82C542A4884}" type="pres">
      <dgm:prSet presAssocID="{F0F8819B-B607-534D-BAAA-A2868E64F91C}" presName="hierRoot2" presStyleCnt="0">
        <dgm:presLayoutVars>
          <dgm:hierBranch val="init"/>
        </dgm:presLayoutVars>
      </dgm:prSet>
      <dgm:spPr/>
    </dgm:pt>
    <dgm:pt modelId="{11C4FBE7-F0B3-F941-A7E6-7C34C204CD33}" type="pres">
      <dgm:prSet presAssocID="{F0F8819B-B607-534D-BAAA-A2868E64F91C}" presName="rootComposite" presStyleCnt="0"/>
      <dgm:spPr/>
    </dgm:pt>
    <dgm:pt modelId="{6FBB7094-C3C6-4646-A364-8F99ECAB2090}" type="pres">
      <dgm:prSet presAssocID="{F0F8819B-B607-534D-BAAA-A2868E64F91C}" presName="rootText" presStyleLbl="node4" presStyleIdx="1" presStyleCnt="15" custScaleX="110921">
        <dgm:presLayoutVars>
          <dgm:chPref val="3"/>
        </dgm:presLayoutVars>
      </dgm:prSet>
      <dgm:spPr/>
    </dgm:pt>
    <dgm:pt modelId="{D3EEEEB9-689A-7D42-90A8-1486ED508519}" type="pres">
      <dgm:prSet presAssocID="{F0F8819B-B607-534D-BAAA-A2868E64F91C}" presName="rootConnector" presStyleLbl="node4" presStyleIdx="1" presStyleCnt="15"/>
      <dgm:spPr/>
    </dgm:pt>
    <dgm:pt modelId="{2C239EC7-A13C-0343-B3F0-E2C9F79E5A99}" type="pres">
      <dgm:prSet presAssocID="{F0F8819B-B607-534D-BAAA-A2868E64F91C}" presName="hierChild4" presStyleCnt="0"/>
      <dgm:spPr/>
    </dgm:pt>
    <dgm:pt modelId="{C14C504C-37C2-9742-87F3-CCE44C666D63}" type="pres">
      <dgm:prSet presAssocID="{A1D18189-C62E-7745-A62F-425656E5504D}" presName="Name64" presStyleLbl="parChTrans1D4" presStyleIdx="2" presStyleCnt="15" custSzX="310765"/>
      <dgm:spPr/>
    </dgm:pt>
    <dgm:pt modelId="{6681916A-F5A9-5741-B45A-0C6BB6BB9C14}" type="pres">
      <dgm:prSet presAssocID="{7B64BF8D-FD09-254B-BBE4-175E957E1530}" presName="hierRoot2" presStyleCnt="0">
        <dgm:presLayoutVars>
          <dgm:hierBranch val="init"/>
        </dgm:presLayoutVars>
      </dgm:prSet>
      <dgm:spPr/>
    </dgm:pt>
    <dgm:pt modelId="{7CF5577A-FD7C-504D-BA05-782FEFF4B2CA}" type="pres">
      <dgm:prSet presAssocID="{7B64BF8D-FD09-254B-BBE4-175E957E1530}" presName="rootComposite" presStyleCnt="0"/>
      <dgm:spPr/>
    </dgm:pt>
    <dgm:pt modelId="{15B7D702-FB7F-4244-AB69-0027B7063DEA}" type="pres">
      <dgm:prSet presAssocID="{7B64BF8D-FD09-254B-BBE4-175E957E1530}" presName="rootText" presStyleLbl="node4" presStyleIdx="2" presStyleCnt="15" custScaleX="110921">
        <dgm:presLayoutVars>
          <dgm:chPref val="3"/>
        </dgm:presLayoutVars>
      </dgm:prSet>
      <dgm:spPr/>
    </dgm:pt>
    <dgm:pt modelId="{5B4372EF-666C-AE4C-9684-9DFEF81FF2F8}" type="pres">
      <dgm:prSet presAssocID="{7B64BF8D-FD09-254B-BBE4-175E957E1530}" presName="rootConnector" presStyleLbl="node4" presStyleIdx="2" presStyleCnt="15"/>
      <dgm:spPr/>
    </dgm:pt>
    <dgm:pt modelId="{15CFED0F-A8D7-E441-B7FC-8B11E6486A78}" type="pres">
      <dgm:prSet presAssocID="{7B64BF8D-FD09-254B-BBE4-175E957E1530}" presName="hierChild4" presStyleCnt="0"/>
      <dgm:spPr/>
    </dgm:pt>
    <dgm:pt modelId="{54C50811-ADBC-FF46-8BC8-F5E12DCCB034}" type="pres">
      <dgm:prSet presAssocID="{6307D737-B598-B345-8212-81A4DE435056}" presName="Name64" presStyleLbl="parChTrans1D4" presStyleIdx="3" presStyleCnt="15" custSzX="310765"/>
      <dgm:spPr/>
    </dgm:pt>
    <dgm:pt modelId="{7C573EC2-6CF4-C54B-934B-221CAB942DAF}" type="pres">
      <dgm:prSet presAssocID="{D726D469-5C5D-E743-B55A-41ADF6662416}" presName="hierRoot2" presStyleCnt="0">
        <dgm:presLayoutVars>
          <dgm:hierBranch val="init"/>
        </dgm:presLayoutVars>
      </dgm:prSet>
      <dgm:spPr/>
    </dgm:pt>
    <dgm:pt modelId="{1643AFAE-5B3A-824B-A846-7B5ABDDF18B5}" type="pres">
      <dgm:prSet presAssocID="{D726D469-5C5D-E743-B55A-41ADF6662416}" presName="rootComposite" presStyleCnt="0"/>
      <dgm:spPr/>
    </dgm:pt>
    <dgm:pt modelId="{A7D00A65-E191-D048-AA09-DC56E17E143F}" type="pres">
      <dgm:prSet presAssocID="{D726D469-5C5D-E743-B55A-41ADF6662416}" presName="rootText" presStyleLbl="node4" presStyleIdx="3" presStyleCnt="15" custScaleX="110921">
        <dgm:presLayoutVars>
          <dgm:chPref val="3"/>
        </dgm:presLayoutVars>
      </dgm:prSet>
      <dgm:spPr/>
    </dgm:pt>
    <dgm:pt modelId="{8575AB77-1A25-6740-A1FD-8DA356A21C0B}" type="pres">
      <dgm:prSet presAssocID="{D726D469-5C5D-E743-B55A-41ADF6662416}" presName="rootConnector" presStyleLbl="node4" presStyleIdx="3" presStyleCnt="15"/>
      <dgm:spPr/>
    </dgm:pt>
    <dgm:pt modelId="{75A33F40-70E2-BB4D-B7DE-29779F6DBF37}" type="pres">
      <dgm:prSet presAssocID="{D726D469-5C5D-E743-B55A-41ADF6662416}" presName="hierChild4" presStyleCnt="0"/>
      <dgm:spPr/>
    </dgm:pt>
    <dgm:pt modelId="{CAC98345-8AC8-E04E-A625-EEAE92765CF4}" type="pres">
      <dgm:prSet presAssocID="{CFB12531-B1DE-7B45-AFC3-FDCEC59C0333}" presName="Name64" presStyleLbl="parChTrans1D4" presStyleIdx="4" presStyleCnt="15" custSzX="310765"/>
      <dgm:spPr/>
    </dgm:pt>
    <dgm:pt modelId="{E7EA26CC-96D1-B74F-9D00-9CCD9D4F7918}" type="pres">
      <dgm:prSet presAssocID="{8BBFA17D-9A52-434A-B200-97690888F8FA}" presName="hierRoot2" presStyleCnt="0">
        <dgm:presLayoutVars>
          <dgm:hierBranch val="init"/>
        </dgm:presLayoutVars>
      </dgm:prSet>
      <dgm:spPr/>
    </dgm:pt>
    <dgm:pt modelId="{2960C51E-73E4-B145-BA7B-8840A937A167}" type="pres">
      <dgm:prSet presAssocID="{8BBFA17D-9A52-434A-B200-97690888F8FA}" presName="rootComposite" presStyleCnt="0"/>
      <dgm:spPr/>
    </dgm:pt>
    <dgm:pt modelId="{AB9BEDBE-AEF8-C644-A997-39C531F46EDB}" type="pres">
      <dgm:prSet presAssocID="{8BBFA17D-9A52-434A-B200-97690888F8FA}" presName="rootText" presStyleLbl="node4" presStyleIdx="4" presStyleCnt="15" custScaleX="110921">
        <dgm:presLayoutVars>
          <dgm:chPref val="3"/>
        </dgm:presLayoutVars>
      </dgm:prSet>
      <dgm:spPr/>
    </dgm:pt>
    <dgm:pt modelId="{AEDF17DC-917A-E549-9F53-FA3195AFECCE}" type="pres">
      <dgm:prSet presAssocID="{8BBFA17D-9A52-434A-B200-97690888F8FA}" presName="rootConnector" presStyleLbl="node4" presStyleIdx="4" presStyleCnt="15"/>
      <dgm:spPr/>
    </dgm:pt>
    <dgm:pt modelId="{0DD51A8F-F899-934F-B55A-A5473B1B1994}" type="pres">
      <dgm:prSet presAssocID="{8BBFA17D-9A52-434A-B200-97690888F8FA}" presName="hierChild4" presStyleCnt="0"/>
      <dgm:spPr/>
    </dgm:pt>
    <dgm:pt modelId="{DE99EA2A-B273-A84C-8B1F-8764137717DF}" type="pres">
      <dgm:prSet presAssocID="{8BBFA17D-9A52-434A-B200-97690888F8FA}" presName="hierChild5" presStyleCnt="0"/>
      <dgm:spPr/>
    </dgm:pt>
    <dgm:pt modelId="{0B64F52A-E6A3-D541-B3FC-E45A6C5068AF}" type="pres">
      <dgm:prSet presAssocID="{328558C2-336B-CF4B-A845-219C7A6416F6}" presName="Name64" presStyleLbl="parChTrans1D4" presStyleIdx="5" presStyleCnt="15" custSzX="310765"/>
      <dgm:spPr/>
    </dgm:pt>
    <dgm:pt modelId="{B9CD8781-80BD-9041-B34B-89E9FFF07AEF}" type="pres">
      <dgm:prSet presAssocID="{DDC1AD91-2301-CD4E-AD54-7120B6C97F5F}" presName="hierRoot2" presStyleCnt="0">
        <dgm:presLayoutVars>
          <dgm:hierBranch val="init"/>
        </dgm:presLayoutVars>
      </dgm:prSet>
      <dgm:spPr/>
    </dgm:pt>
    <dgm:pt modelId="{31854FE5-8D0A-E04B-879A-4C9D5159CCB1}" type="pres">
      <dgm:prSet presAssocID="{DDC1AD91-2301-CD4E-AD54-7120B6C97F5F}" presName="rootComposite" presStyleCnt="0"/>
      <dgm:spPr/>
    </dgm:pt>
    <dgm:pt modelId="{4911CB2B-6E84-7E46-999C-8FE531A1548A}" type="pres">
      <dgm:prSet presAssocID="{DDC1AD91-2301-CD4E-AD54-7120B6C97F5F}" presName="rootText" presStyleLbl="node4" presStyleIdx="5" presStyleCnt="15" custScaleX="110921">
        <dgm:presLayoutVars>
          <dgm:chPref val="3"/>
        </dgm:presLayoutVars>
      </dgm:prSet>
      <dgm:spPr/>
    </dgm:pt>
    <dgm:pt modelId="{0DA7DA3C-D0B8-FD42-A366-698FE0E74ACD}" type="pres">
      <dgm:prSet presAssocID="{DDC1AD91-2301-CD4E-AD54-7120B6C97F5F}" presName="rootConnector" presStyleLbl="node4" presStyleIdx="5" presStyleCnt="15"/>
      <dgm:spPr/>
    </dgm:pt>
    <dgm:pt modelId="{15FF1003-E546-2D40-BE05-2EFD666B7660}" type="pres">
      <dgm:prSet presAssocID="{DDC1AD91-2301-CD4E-AD54-7120B6C97F5F}" presName="hierChild4" presStyleCnt="0"/>
      <dgm:spPr/>
    </dgm:pt>
    <dgm:pt modelId="{71B36B7B-814E-264F-9332-5581EA37272C}" type="pres">
      <dgm:prSet presAssocID="{DDC1AD91-2301-CD4E-AD54-7120B6C97F5F}" presName="hierChild5" presStyleCnt="0"/>
      <dgm:spPr/>
    </dgm:pt>
    <dgm:pt modelId="{1D4352D2-A4C7-F94A-AA8E-BC426FC7EB29}" type="pres">
      <dgm:prSet presAssocID="{2DF572AF-1BF6-2740-A32C-A284FDBE42B9}" presName="Name64" presStyleLbl="parChTrans1D4" presStyleIdx="6" presStyleCnt="15" custSzX="310765"/>
      <dgm:spPr/>
    </dgm:pt>
    <dgm:pt modelId="{7A1AE6DE-B1CC-CA48-BA58-CC43E01A9A17}" type="pres">
      <dgm:prSet presAssocID="{B454573D-C739-F440-B073-712314C7A7E5}" presName="hierRoot2" presStyleCnt="0">
        <dgm:presLayoutVars>
          <dgm:hierBranch val="init"/>
        </dgm:presLayoutVars>
      </dgm:prSet>
      <dgm:spPr/>
    </dgm:pt>
    <dgm:pt modelId="{18377014-B773-5A4F-8CAE-4B3C5E2CCFA0}" type="pres">
      <dgm:prSet presAssocID="{B454573D-C739-F440-B073-712314C7A7E5}" presName="rootComposite" presStyleCnt="0"/>
      <dgm:spPr/>
    </dgm:pt>
    <dgm:pt modelId="{66209CF4-5077-114D-820C-5FF1E6289B1D}" type="pres">
      <dgm:prSet presAssocID="{B454573D-C739-F440-B073-712314C7A7E5}" presName="rootText" presStyleLbl="node4" presStyleIdx="6" presStyleCnt="15" custScaleX="110921">
        <dgm:presLayoutVars>
          <dgm:chPref val="3"/>
        </dgm:presLayoutVars>
      </dgm:prSet>
      <dgm:spPr/>
    </dgm:pt>
    <dgm:pt modelId="{62752B77-B13E-9446-BEE5-28E516FF1E9E}" type="pres">
      <dgm:prSet presAssocID="{B454573D-C739-F440-B073-712314C7A7E5}" presName="rootConnector" presStyleLbl="node4" presStyleIdx="6" presStyleCnt="15"/>
      <dgm:spPr/>
    </dgm:pt>
    <dgm:pt modelId="{779163D9-94D8-904A-8855-3E7BE1A53B55}" type="pres">
      <dgm:prSet presAssocID="{B454573D-C739-F440-B073-712314C7A7E5}" presName="hierChild4" presStyleCnt="0"/>
      <dgm:spPr/>
    </dgm:pt>
    <dgm:pt modelId="{6CB8B31B-90EB-DA4F-B867-97B812C6E2FF}" type="pres">
      <dgm:prSet presAssocID="{B454573D-C739-F440-B073-712314C7A7E5}" presName="hierChild5" presStyleCnt="0"/>
      <dgm:spPr/>
    </dgm:pt>
    <dgm:pt modelId="{8CCAD9BD-6823-DF40-B33F-CDAC5E0AA009}" type="pres">
      <dgm:prSet presAssocID="{D726D469-5C5D-E743-B55A-41ADF6662416}" presName="hierChild5" presStyleCnt="0"/>
      <dgm:spPr/>
    </dgm:pt>
    <dgm:pt modelId="{6F779EF5-AAE1-F648-B41C-A74776958E53}" type="pres">
      <dgm:prSet presAssocID="{8E1878BB-21B5-EC40-A405-1083758D8E2B}" presName="Name64" presStyleLbl="parChTrans1D4" presStyleIdx="7" presStyleCnt="15" custSzX="310765"/>
      <dgm:spPr/>
    </dgm:pt>
    <dgm:pt modelId="{58593E06-179B-664B-9F45-283C6B25BCA3}" type="pres">
      <dgm:prSet presAssocID="{70D8C1C7-E1AE-E54E-A39D-07238140E50F}" presName="hierRoot2" presStyleCnt="0">
        <dgm:presLayoutVars>
          <dgm:hierBranch val="init"/>
        </dgm:presLayoutVars>
      </dgm:prSet>
      <dgm:spPr/>
    </dgm:pt>
    <dgm:pt modelId="{54BEA741-2B8A-2548-A49F-10069CCC2900}" type="pres">
      <dgm:prSet presAssocID="{70D8C1C7-E1AE-E54E-A39D-07238140E50F}" presName="rootComposite" presStyleCnt="0"/>
      <dgm:spPr/>
    </dgm:pt>
    <dgm:pt modelId="{6D5856A5-28A1-534E-AC3A-C356B9019E32}" type="pres">
      <dgm:prSet presAssocID="{70D8C1C7-E1AE-E54E-A39D-07238140E50F}" presName="rootText" presStyleLbl="node4" presStyleIdx="7" presStyleCnt="15" custScaleX="110921">
        <dgm:presLayoutVars>
          <dgm:chPref val="3"/>
        </dgm:presLayoutVars>
      </dgm:prSet>
      <dgm:spPr/>
    </dgm:pt>
    <dgm:pt modelId="{BDC30749-0C41-DC4C-993F-3C6BB99071E2}" type="pres">
      <dgm:prSet presAssocID="{70D8C1C7-E1AE-E54E-A39D-07238140E50F}" presName="rootConnector" presStyleLbl="node4" presStyleIdx="7" presStyleCnt="15"/>
      <dgm:spPr/>
    </dgm:pt>
    <dgm:pt modelId="{F63FCCA5-69F8-B742-9841-9F695EB87D5B}" type="pres">
      <dgm:prSet presAssocID="{70D8C1C7-E1AE-E54E-A39D-07238140E50F}" presName="hierChild4" presStyleCnt="0"/>
      <dgm:spPr/>
    </dgm:pt>
    <dgm:pt modelId="{B6E197A1-DC59-984D-A4FF-C0B8269E0F95}" type="pres">
      <dgm:prSet presAssocID="{2D3634C0-DC43-A747-97A1-2C9366317972}" presName="Name64" presStyleLbl="parChTrans1D4" presStyleIdx="8" presStyleCnt="15" custSzX="310765"/>
      <dgm:spPr/>
    </dgm:pt>
    <dgm:pt modelId="{3EC1D6A0-81A2-CB46-940C-A24DB9A9F4D8}" type="pres">
      <dgm:prSet presAssocID="{31167CF7-5515-F04B-A2F1-3DF78E7DEF63}" presName="hierRoot2" presStyleCnt="0">
        <dgm:presLayoutVars>
          <dgm:hierBranch val="init"/>
        </dgm:presLayoutVars>
      </dgm:prSet>
      <dgm:spPr/>
    </dgm:pt>
    <dgm:pt modelId="{8158D27D-0ED6-164D-BAD9-922379CECF3F}" type="pres">
      <dgm:prSet presAssocID="{31167CF7-5515-F04B-A2F1-3DF78E7DEF63}" presName="rootComposite" presStyleCnt="0"/>
      <dgm:spPr/>
    </dgm:pt>
    <dgm:pt modelId="{04A66468-D2D2-024C-9E0D-2C1AC9085B36}" type="pres">
      <dgm:prSet presAssocID="{31167CF7-5515-F04B-A2F1-3DF78E7DEF63}" presName="rootText" presStyleLbl="node4" presStyleIdx="8" presStyleCnt="15" custScaleX="110921">
        <dgm:presLayoutVars>
          <dgm:chPref val="3"/>
        </dgm:presLayoutVars>
      </dgm:prSet>
      <dgm:spPr/>
    </dgm:pt>
    <dgm:pt modelId="{6FF6F819-8543-2148-8DE2-DD31D1473849}" type="pres">
      <dgm:prSet presAssocID="{31167CF7-5515-F04B-A2F1-3DF78E7DEF63}" presName="rootConnector" presStyleLbl="node4" presStyleIdx="8" presStyleCnt="15"/>
      <dgm:spPr/>
    </dgm:pt>
    <dgm:pt modelId="{AD59C89E-8A54-3343-917A-9A9A2A8DC82F}" type="pres">
      <dgm:prSet presAssocID="{31167CF7-5515-F04B-A2F1-3DF78E7DEF63}" presName="hierChild4" presStyleCnt="0"/>
      <dgm:spPr/>
    </dgm:pt>
    <dgm:pt modelId="{8024CA5A-D79B-5F4A-BEFD-A2C0B2053CCE}" type="pres">
      <dgm:prSet presAssocID="{31167CF7-5515-F04B-A2F1-3DF78E7DEF63}" presName="hierChild5" presStyleCnt="0"/>
      <dgm:spPr/>
    </dgm:pt>
    <dgm:pt modelId="{B2885F66-AED7-B64A-B3D5-4981DB240208}" type="pres">
      <dgm:prSet presAssocID="{F23E1388-768C-9741-BF60-B2330D5A9C0E}" presName="Name64" presStyleLbl="parChTrans1D4" presStyleIdx="9" presStyleCnt="15" custSzX="310765"/>
      <dgm:spPr/>
    </dgm:pt>
    <dgm:pt modelId="{0E4A3E7D-ED0D-454A-AF6A-367B1D990F4C}" type="pres">
      <dgm:prSet presAssocID="{B3599C21-11C9-D14B-B614-6E04842C13C8}" presName="hierRoot2" presStyleCnt="0">
        <dgm:presLayoutVars>
          <dgm:hierBranch val="init"/>
        </dgm:presLayoutVars>
      </dgm:prSet>
      <dgm:spPr/>
    </dgm:pt>
    <dgm:pt modelId="{DE6073D2-1F4C-9340-A8DC-A8CA9F38F8C2}" type="pres">
      <dgm:prSet presAssocID="{B3599C21-11C9-D14B-B614-6E04842C13C8}" presName="rootComposite" presStyleCnt="0"/>
      <dgm:spPr/>
    </dgm:pt>
    <dgm:pt modelId="{A57ACB15-3233-544D-A0C5-ADA7C93ECE32}" type="pres">
      <dgm:prSet presAssocID="{B3599C21-11C9-D14B-B614-6E04842C13C8}" presName="rootText" presStyleLbl="node4" presStyleIdx="9" presStyleCnt="15" custScaleX="110921">
        <dgm:presLayoutVars>
          <dgm:chPref val="3"/>
        </dgm:presLayoutVars>
      </dgm:prSet>
      <dgm:spPr/>
    </dgm:pt>
    <dgm:pt modelId="{ADFE2B5D-4C75-CB4F-A859-C9B4390EF0AF}" type="pres">
      <dgm:prSet presAssocID="{B3599C21-11C9-D14B-B614-6E04842C13C8}" presName="rootConnector" presStyleLbl="node4" presStyleIdx="9" presStyleCnt="15"/>
      <dgm:spPr/>
    </dgm:pt>
    <dgm:pt modelId="{196DF635-8E52-B949-9230-18241E81C002}" type="pres">
      <dgm:prSet presAssocID="{B3599C21-11C9-D14B-B614-6E04842C13C8}" presName="hierChild4" presStyleCnt="0"/>
      <dgm:spPr/>
    </dgm:pt>
    <dgm:pt modelId="{355CD509-A368-CB4B-8C1C-638910A9B90C}" type="pres">
      <dgm:prSet presAssocID="{B3599C21-11C9-D14B-B614-6E04842C13C8}" presName="hierChild5" presStyleCnt="0"/>
      <dgm:spPr/>
    </dgm:pt>
    <dgm:pt modelId="{8213CD47-93D1-7844-A567-8EEDE3E65A62}" type="pres">
      <dgm:prSet presAssocID="{70D8C1C7-E1AE-E54E-A39D-07238140E50F}" presName="hierChild5" presStyleCnt="0"/>
      <dgm:spPr/>
    </dgm:pt>
    <dgm:pt modelId="{2679A54E-390A-CE48-829B-293C648E3478}" type="pres">
      <dgm:prSet presAssocID="{F364625C-A717-1E40-B5F0-3AA6384559A4}" presName="Name64" presStyleLbl="parChTrans1D4" presStyleIdx="10" presStyleCnt="15" custSzX="310765"/>
      <dgm:spPr/>
    </dgm:pt>
    <dgm:pt modelId="{B2EF57DC-CF47-1B4D-B750-4859C88F09C6}" type="pres">
      <dgm:prSet presAssocID="{85B34DF8-623A-0F40-98AF-5F53EB0665AC}" presName="hierRoot2" presStyleCnt="0">
        <dgm:presLayoutVars>
          <dgm:hierBranch val="init"/>
        </dgm:presLayoutVars>
      </dgm:prSet>
      <dgm:spPr/>
    </dgm:pt>
    <dgm:pt modelId="{9466EFC6-91BE-264E-9BD7-386C99E4F975}" type="pres">
      <dgm:prSet presAssocID="{85B34DF8-623A-0F40-98AF-5F53EB0665AC}" presName="rootComposite" presStyleCnt="0"/>
      <dgm:spPr/>
    </dgm:pt>
    <dgm:pt modelId="{4391BBA2-F3D1-D449-B887-07E771CA0713}" type="pres">
      <dgm:prSet presAssocID="{85B34DF8-623A-0F40-98AF-5F53EB0665AC}" presName="rootText" presStyleLbl="node4" presStyleIdx="10" presStyleCnt="15" custScaleX="110921">
        <dgm:presLayoutVars>
          <dgm:chPref val="3"/>
        </dgm:presLayoutVars>
      </dgm:prSet>
      <dgm:spPr/>
    </dgm:pt>
    <dgm:pt modelId="{7B98FC2A-7A48-CD49-9E17-63A135D5950C}" type="pres">
      <dgm:prSet presAssocID="{85B34DF8-623A-0F40-98AF-5F53EB0665AC}" presName="rootConnector" presStyleLbl="node4" presStyleIdx="10" presStyleCnt="15"/>
      <dgm:spPr/>
    </dgm:pt>
    <dgm:pt modelId="{D4AC21BE-E351-814E-B3C5-30CF14F60B52}" type="pres">
      <dgm:prSet presAssocID="{85B34DF8-623A-0F40-98AF-5F53EB0665AC}" presName="hierChild4" presStyleCnt="0"/>
      <dgm:spPr/>
    </dgm:pt>
    <dgm:pt modelId="{0B1CB4FA-99E4-8F4A-BC3D-694F57F17D85}" type="pres">
      <dgm:prSet presAssocID="{85B34DF8-623A-0F40-98AF-5F53EB0665AC}" presName="hierChild5" presStyleCnt="0"/>
      <dgm:spPr/>
    </dgm:pt>
    <dgm:pt modelId="{A631E1C1-D8D2-1642-BD7C-F6D9463A0E1D}" type="pres">
      <dgm:prSet presAssocID="{645260E3-750C-794F-AC75-A1AF69CEE4E3}" presName="Name64" presStyleLbl="parChTrans1D4" presStyleIdx="11" presStyleCnt="15" custSzX="310765"/>
      <dgm:spPr/>
    </dgm:pt>
    <dgm:pt modelId="{42287354-84CC-0445-9556-05F4AE206061}" type="pres">
      <dgm:prSet presAssocID="{5E0B7C45-05BF-C84C-8AED-D5689521AE0A}" presName="hierRoot2" presStyleCnt="0">
        <dgm:presLayoutVars>
          <dgm:hierBranch val="init"/>
        </dgm:presLayoutVars>
      </dgm:prSet>
      <dgm:spPr/>
    </dgm:pt>
    <dgm:pt modelId="{E562F6BF-18BE-B247-82CE-702ED1387FB9}" type="pres">
      <dgm:prSet presAssocID="{5E0B7C45-05BF-C84C-8AED-D5689521AE0A}" presName="rootComposite" presStyleCnt="0"/>
      <dgm:spPr/>
    </dgm:pt>
    <dgm:pt modelId="{DD8EA461-A2A6-F44E-92CA-9CC717E7082C}" type="pres">
      <dgm:prSet presAssocID="{5E0B7C45-05BF-C84C-8AED-D5689521AE0A}" presName="rootText" presStyleLbl="node4" presStyleIdx="11" presStyleCnt="15" custScaleX="110921">
        <dgm:presLayoutVars>
          <dgm:chPref val="3"/>
        </dgm:presLayoutVars>
      </dgm:prSet>
      <dgm:spPr/>
    </dgm:pt>
    <dgm:pt modelId="{0CC2B1B7-273D-AE47-91B6-27AC31E6CA32}" type="pres">
      <dgm:prSet presAssocID="{5E0B7C45-05BF-C84C-8AED-D5689521AE0A}" presName="rootConnector" presStyleLbl="node4" presStyleIdx="11" presStyleCnt="15"/>
      <dgm:spPr/>
    </dgm:pt>
    <dgm:pt modelId="{BE619515-348E-B846-958D-CCDBDB79C948}" type="pres">
      <dgm:prSet presAssocID="{5E0B7C45-05BF-C84C-8AED-D5689521AE0A}" presName="hierChild4" presStyleCnt="0"/>
      <dgm:spPr/>
    </dgm:pt>
    <dgm:pt modelId="{0003BFE8-43EA-8D4A-B2BC-E3F2AEC75939}" type="pres">
      <dgm:prSet presAssocID="{5E0B7C45-05BF-C84C-8AED-D5689521AE0A}" presName="hierChild5" presStyleCnt="0"/>
      <dgm:spPr/>
    </dgm:pt>
    <dgm:pt modelId="{DB6D226E-7C3F-9F44-88AF-F66B2A9B5296}" type="pres">
      <dgm:prSet presAssocID="{CB078CF5-FD59-1043-A3CA-3F8638130033}" presName="Name64" presStyleLbl="parChTrans1D4" presStyleIdx="12" presStyleCnt="15" custSzX="310765"/>
      <dgm:spPr/>
    </dgm:pt>
    <dgm:pt modelId="{CAAE2CD3-C35F-DC4D-AC8A-197E611F3B60}" type="pres">
      <dgm:prSet presAssocID="{9C91B405-0EA5-2F40-9D3F-6B3F54396AF4}" presName="hierRoot2" presStyleCnt="0">
        <dgm:presLayoutVars>
          <dgm:hierBranch val="init"/>
        </dgm:presLayoutVars>
      </dgm:prSet>
      <dgm:spPr/>
    </dgm:pt>
    <dgm:pt modelId="{0B1FD597-1BFF-234A-B106-AD5FB0D82DEB}" type="pres">
      <dgm:prSet presAssocID="{9C91B405-0EA5-2F40-9D3F-6B3F54396AF4}" presName="rootComposite" presStyleCnt="0"/>
      <dgm:spPr/>
    </dgm:pt>
    <dgm:pt modelId="{C4C712DB-08F9-A042-843E-F2483D49D67F}" type="pres">
      <dgm:prSet presAssocID="{9C91B405-0EA5-2F40-9D3F-6B3F54396AF4}" presName="rootText" presStyleLbl="node4" presStyleIdx="12" presStyleCnt="15" custScaleX="110921">
        <dgm:presLayoutVars>
          <dgm:chPref val="3"/>
        </dgm:presLayoutVars>
      </dgm:prSet>
      <dgm:spPr/>
    </dgm:pt>
    <dgm:pt modelId="{58D45D16-CAD4-9144-90BB-5A5E33F0EE4C}" type="pres">
      <dgm:prSet presAssocID="{9C91B405-0EA5-2F40-9D3F-6B3F54396AF4}" presName="rootConnector" presStyleLbl="node4" presStyleIdx="12" presStyleCnt="15"/>
      <dgm:spPr/>
    </dgm:pt>
    <dgm:pt modelId="{DCA76FDD-B5FB-4247-ADD4-EEE522DD825A}" type="pres">
      <dgm:prSet presAssocID="{9C91B405-0EA5-2F40-9D3F-6B3F54396AF4}" presName="hierChild4" presStyleCnt="0"/>
      <dgm:spPr/>
    </dgm:pt>
    <dgm:pt modelId="{60FF37B5-6982-0F49-9663-47E5208E9D29}" type="pres">
      <dgm:prSet presAssocID="{9C91B405-0EA5-2F40-9D3F-6B3F54396AF4}" presName="hierChild5" presStyleCnt="0"/>
      <dgm:spPr/>
    </dgm:pt>
    <dgm:pt modelId="{D9BC17FE-86D0-7E42-A8AB-1C89ECE6C8F0}" type="pres">
      <dgm:prSet presAssocID="{7B64BF8D-FD09-254B-BBE4-175E957E1530}" presName="hierChild5" presStyleCnt="0"/>
      <dgm:spPr/>
    </dgm:pt>
    <dgm:pt modelId="{8EBA6214-13C4-1B42-AF30-6E7D67F9E307}" type="pres">
      <dgm:prSet presAssocID="{0FC76B42-4D92-D94F-BFA7-B818BCC65496}" presName="Name64" presStyleLbl="parChTrans1D4" presStyleIdx="13" presStyleCnt="15" custSzX="310765"/>
      <dgm:spPr/>
    </dgm:pt>
    <dgm:pt modelId="{A6337C25-766D-0948-85B6-859BFD8DAC3F}" type="pres">
      <dgm:prSet presAssocID="{B6399AA7-AAD1-AB4B-95EE-FD147AA214BF}" presName="hierRoot2" presStyleCnt="0">
        <dgm:presLayoutVars>
          <dgm:hierBranch val="init"/>
        </dgm:presLayoutVars>
      </dgm:prSet>
      <dgm:spPr/>
    </dgm:pt>
    <dgm:pt modelId="{7430EBC0-0744-7E4C-B5B2-75DE97EAC9DA}" type="pres">
      <dgm:prSet presAssocID="{B6399AA7-AAD1-AB4B-95EE-FD147AA214BF}" presName="rootComposite" presStyleCnt="0"/>
      <dgm:spPr/>
    </dgm:pt>
    <dgm:pt modelId="{D9BBB7AE-3F82-7C41-96F4-D5A24B6EFE6D}" type="pres">
      <dgm:prSet presAssocID="{B6399AA7-AAD1-AB4B-95EE-FD147AA214BF}" presName="rootText" presStyleLbl="node4" presStyleIdx="13" presStyleCnt="15" custScaleX="110921">
        <dgm:presLayoutVars>
          <dgm:chPref val="3"/>
        </dgm:presLayoutVars>
      </dgm:prSet>
      <dgm:spPr/>
    </dgm:pt>
    <dgm:pt modelId="{006E174C-855C-6641-A3CA-0762E9280DDA}" type="pres">
      <dgm:prSet presAssocID="{B6399AA7-AAD1-AB4B-95EE-FD147AA214BF}" presName="rootConnector" presStyleLbl="node4" presStyleIdx="13" presStyleCnt="15"/>
      <dgm:spPr/>
    </dgm:pt>
    <dgm:pt modelId="{4647F27B-A904-8141-80B1-B2B77C2270B0}" type="pres">
      <dgm:prSet presAssocID="{B6399AA7-AAD1-AB4B-95EE-FD147AA214BF}" presName="hierChild4" presStyleCnt="0"/>
      <dgm:spPr/>
    </dgm:pt>
    <dgm:pt modelId="{09A98F49-AE90-604F-9758-99FE19CE87CC}" type="pres">
      <dgm:prSet presAssocID="{B6399AA7-AAD1-AB4B-95EE-FD147AA214BF}" presName="hierChild5" presStyleCnt="0"/>
      <dgm:spPr/>
    </dgm:pt>
    <dgm:pt modelId="{73EE2003-9776-D345-B140-D85DB7D906FC}" type="pres">
      <dgm:prSet presAssocID="{C3F30353-C9AB-6946-8A44-55E2A4D63B7B}" presName="Name64" presStyleLbl="parChTrans1D4" presStyleIdx="14" presStyleCnt="15" custSzX="310765"/>
      <dgm:spPr/>
    </dgm:pt>
    <dgm:pt modelId="{615BEF19-C9DC-4248-A163-EC4B51E4684C}" type="pres">
      <dgm:prSet presAssocID="{BB01F823-E816-BE4F-8652-E47152948146}" presName="hierRoot2" presStyleCnt="0">
        <dgm:presLayoutVars>
          <dgm:hierBranch val="init"/>
        </dgm:presLayoutVars>
      </dgm:prSet>
      <dgm:spPr/>
    </dgm:pt>
    <dgm:pt modelId="{534B0854-BAEA-0D47-ABAC-AB2420C94D36}" type="pres">
      <dgm:prSet presAssocID="{BB01F823-E816-BE4F-8652-E47152948146}" presName="rootComposite" presStyleCnt="0"/>
      <dgm:spPr/>
    </dgm:pt>
    <dgm:pt modelId="{549687FC-623D-2B4B-ABD4-336801926D96}" type="pres">
      <dgm:prSet presAssocID="{BB01F823-E816-BE4F-8652-E47152948146}" presName="rootText" presStyleLbl="node4" presStyleIdx="14" presStyleCnt="15" custScaleX="110921">
        <dgm:presLayoutVars>
          <dgm:chPref val="3"/>
        </dgm:presLayoutVars>
      </dgm:prSet>
      <dgm:spPr/>
    </dgm:pt>
    <dgm:pt modelId="{E8898CF7-6B5F-0440-998F-BC93FFA0C0CE}" type="pres">
      <dgm:prSet presAssocID="{BB01F823-E816-BE4F-8652-E47152948146}" presName="rootConnector" presStyleLbl="node4" presStyleIdx="14" presStyleCnt="15"/>
      <dgm:spPr/>
    </dgm:pt>
    <dgm:pt modelId="{FC83A545-9877-544C-B659-84A6BC96E393}" type="pres">
      <dgm:prSet presAssocID="{BB01F823-E816-BE4F-8652-E47152948146}" presName="hierChild4" presStyleCnt="0"/>
      <dgm:spPr/>
    </dgm:pt>
    <dgm:pt modelId="{FC106B62-9A0F-4244-9AF6-BCB66EE0C104}" type="pres">
      <dgm:prSet presAssocID="{BB01F823-E816-BE4F-8652-E47152948146}" presName="hierChild5" presStyleCnt="0"/>
      <dgm:spPr/>
    </dgm:pt>
    <dgm:pt modelId="{A0A48127-F0AA-8D45-9909-1B115F9404BC}" type="pres">
      <dgm:prSet presAssocID="{F0F8819B-B607-534D-BAAA-A2868E64F91C}" presName="hierChild5" presStyleCnt="0"/>
      <dgm:spPr/>
    </dgm:pt>
    <dgm:pt modelId="{8FD91BA9-8AE9-3141-81D7-B01106213E18}" type="pres">
      <dgm:prSet presAssocID="{544CF5B8-C52F-0345-ABB9-2A2F5E620323}" presName="hierChild5" presStyleCnt="0"/>
      <dgm:spPr/>
    </dgm:pt>
    <dgm:pt modelId="{29D3A6E5-A9D5-5A45-9A5B-1A3FC4B9D409}" type="pres">
      <dgm:prSet presAssocID="{FAABEB3A-A34F-A24A-8F20-424E358A1F31}" presName="Name64" presStyleLbl="parChTrans1D3" presStyleIdx="2" presStyleCnt="4" custSzX="310765"/>
      <dgm:spPr/>
    </dgm:pt>
    <dgm:pt modelId="{8F3A1115-86B8-7841-BEB0-DE8E94A2B9F8}" type="pres">
      <dgm:prSet presAssocID="{EBA8D7A6-BE74-A042-9B97-D66C9DCD0B60}" presName="hierRoot2" presStyleCnt="0">
        <dgm:presLayoutVars>
          <dgm:hierBranch val="init"/>
        </dgm:presLayoutVars>
      </dgm:prSet>
      <dgm:spPr/>
    </dgm:pt>
    <dgm:pt modelId="{CD51BE4B-DC74-8641-8A26-80379CC57A95}" type="pres">
      <dgm:prSet presAssocID="{EBA8D7A6-BE74-A042-9B97-D66C9DCD0B60}" presName="rootComposite" presStyleCnt="0"/>
      <dgm:spPr/>
    </dgm:pt>
    <dgm:pt modelId="{E81F0564-7B1B-7341-8B75-2DA8E936FAF1}" type="pres">
      <dgm:prSet presAssocID="{EBA8D7A6-BE74-A042-9B97-D66C9DCD0B60}" presName="rootText" presStyleLbl="node3" presStyleIdx="2" presStyleCnt="4" custScaleX="110921">
        <dgm:presLayoutVars>
          <dgm:chPref val="3"/>
        </dgm:presLayoutVars>
      </dgm:prSet>
      <dgm:spPr/>
    </dgm:pt>
    <dgm:pt modelId="{37BC2A0B-5DE5-0848-AE34-13A83401E826}" type="pres">
      <dgm:prSet presAssocID="{EBA8D7A6-BE74-A042-9B97-D66C9DCD0B60}" presName="rootConnector" presStyleLbl="node3" presStyleIdx="2" presStyleCnt="4"/>
      <dgm:spPr/>
    </dgm:pt>
    <dgm:pt modelId="{D6959E54-3490-FB44-918A-32F51F25E714}" type="pres">
      <dgm:prSet presAssocID="{EBA8D7A6-BE74-A042-9B97-D66C9DCD0B60}" presName="hierChild4" presStyleCnt="0"/>
      <dgm:spPr/>
    </dgm:pt>
    <dgm:pt modelId="{61318EEA-E294-4A45-871E-AA5CF84D332F}" type="pres">
      <dgm:prSet presAssocID="{EBA8D7A6-BE74-A042-9B97-D66C9DCD0B60}" presName="hierChild5" presStyleCnt="0"/>
      <dgm:spPr/>
    </dgm:pt>
    <dgm:pt modelId="{2888006B-AF02-9041-9160-45554715131E}" type="pres">
      <dgm:prSet presAssocID="{C7089F52-DE66-9449-BA6A-4D2018AFC257}" presName="Name64" presStyleLbl="parChTrans1D3" presStyleIdx="3" presStyleCnt="4" custSzX="310765"/>
      <dgm:spPr/>
    </dgm:pt>
    <dgm:pt modelId="{1D6A2EF2-D702-6149-A9C4-5E523A72889A}" type="pres">
      <dgm:prSet presAssocID="{BFD7B1CD-FEF2-A54D-9955-FB71F0E37697}" presName="hierRoot2" presStyleCnt="0">
        <dgm:presLayoutVars>
          <dgm:hierBranch val="init"/>
        </dgm:presLayoutVars>
      </dgm:prSet>
      <dgm:spPr/>
    </dgm:pt>
    <dgm:pt modelId="{7CCF007D-8FA2-814A-8C46-222DB65FDFBB}" type="pres">
      <dgm:prSet presAssocID="{BFD7B1CD-FEF2-A54D-9955-FB71F0E37697}" presName="rootComposite" presStyleCnt="0"/>
      <dgm:spPr/>
    </dgm:pt>
    <dgm:pt modelId="{D7610AB8-98C4-2E4E-9749-286CFD159ED9}" type="pres">
      <dgm:prSet presAssocID="{BFD7B1CD-FEF2-A54D-9955-FB71F0E37697}" presName="rootText" presStyleLbl="node3" presStyleIdx="3" presStyleCnt="4" custScaleX="110921">
        <dgm:presLayoutVars>
          <dgm:chPref val="3"/>
        </dgm:presLayoutVars>
      </dgm:prSet>
      <dgm:spPr/>
    </dgm:pt>
    <dgm:pt modelId="{A69A4AFB-11FE-294C-917D-38A2EA357CC5}" type="pres">
      <dgm:prSet presAssocID="{BFD7B1CD-FEF2-A54D-9955-FB71F0E37697}" presName="rootConnector" presStyleLbl="node3" presStyleIdx="3" presStyleCnt="4"/>
      <dgm:spPr/>
    </dgm:pt>
    <dgm:pt modelId="{EE14CF73-836E-624B-98F4-1AD64208B24D}" type="pres">
      <dgm:prSet presAssocID="{BFD7B1CD-FEF2-A54D-9955-FB71F0E37697}" presName="hierChild4" presStyleCnt="0"/>
      <dgm:spPr/>
    </dgm:pt>
    <dgm:pt modelId="{4D9DF844-E857-204A-9695-C5C6DCFAB3F2}" type="pres">
      <dgm:prSet presAssocID="{BFD7B1CD-FEF2-A54D-9955-FB71F0E37697}" presName="hierChild5" presStyleCnt="0"/>
      <dgm:spPr/>
    </dgm:pt>
    <dgm:pt modelId="{B7C2BB9F-44DB-E649-A8A9-E20C4CACAA3B}" type="pres">
      <dgm:prSet presAssocID="{C6C6A89B-2774-D54E-9E4F-00B87684988B}" presName="hierChild5" presStyleCnt="0"/>
      <dgm:spPr/>
    </dgm:pt>
    <dgm:pt modelId="{05ECFE71-3C0B-FE4B-8FD4-C71A9A7EE6B8}" type="pres">
      <dgm:prSet presAssocID="{07B315A3-5A41-9448-98C4-6C92AE883BB4}" presName="Name64" presStyleLbl="parChTrans1D2" presStyleIdx="1" presStyleCnt="5" custSzX="310765"/>
      <dgm:spPr/>
    </dgm:pt>
    <dgm:pt modelId="{9B2EB31A-D77B-8F4F-B64E-851C9F20521D}" type="pres">
      <dgm:prSet presAssocID="{386DD50D-6708-464B-A882-05D4757B3CDC}" presName="hierRoot2" presStyleCnt="0">
        <dgm:presLayoutVars>
          <dgm:hierBranch val="init"/>
        </dgm:presLayoutVars>
      </dgm:prSet>
      <dgm:spPr/>
    </dgm:pt>
    <dgm:pt modelId="{82C68EE3-6CBB-AB4B-8EAC-BCDD81940292}" type="pres">
      <dgm:prSet presAssocID="{386DD50D-6708-464B-A882-05D4757B3CDC}" presName="rootComposite" presStyleCnt="0"/>
      <dgm:spPr/>
    </dgm:pt>
    <dgm:pt modelId="{C2E71A89-B035-9F49-9F95-B7047C8107FE}" type="pres">
      <dgm:prSet presAssocID="{386DD50D-6708-464B-A882-05D4757B3CDC}" presName="rootText" presStyleLbl="node2" presStyleIdx="1" presStyleCnt="5" custScaleX="110921">
        <dgm:presLayoutVars>
          <dgm:chPref val="3"/>
        </dgm:presLayoutVars>
      </dgm:prSet>
      <dgm:spPr/>
    </dgm:pt>
    <dgm:pt modelId="{CA32736C-2488-D548-BEF9-B020C090BF9A}" type="pres">
      <dgm:prSet presAssocID="{386DD50D-6708-464B-A882-05D4757B3CDC}" presName="rootConnector" presStyleLbl="node2" presStyleIdx="1" presStyleCnt="5"/>
      <dgm:spPr/>
    </dgm:pt>
    <dgm:pt modelId="{09DB90A8-D256-E644-B9B3-BE9FC95B0808}" type="pres">
      <dgm:prSet presAssocID="{386DD50D-6708-464B-A882-05D4757B3CDC}" presName="hierChild4" presStyleCnt="0"/>
      <dgm:spPr/>
    </dgm:pt>
    <dgm:pt modelId="{63DA4305-C5D2-8D49-9CEB-4C3D41931AA9}" type="pres">
      <dgm:prSet presAssocID="{386DD50D-6708-464B-A882-05D4757B3CDC}" presName="hierChild5" presStyleCnt="0"/>
      <dgm:spPr/>
    </dgm:pt>
    <dgm:pt modelId="{184F8FE0-A8C3-F344-9A45-BF0638A3822C}" type="pres">
      <dgm:prSet presAssocID="{199423B9-8B93-A841-8D53-7B0F803779ED}" presName="Name64" presStyleLbl="parChTrans1D2" presStyleIdx="2" presStyleCnt="5" custSzX="310765"/>
      <dgm:spPr/>
    </dgm:pt>
    <dgm:pt modelId="{B4B6C477-58A4-7F40-872B-B1F7C3E1F0FE}" type="pres">
      <dgm:prSet presAssocID="{916F5C89-BC06-1048-ACF7-D174F6D10999}" presName="hierRoot2" presStyleCnt="0">
        <dgm:presLayoutVars>
          <dgm:hierBranch val="init"/>
        </dgm:presLayoutVars>
      </dgm:prSet>
      <dgm:spPr/>
    </dgm:pt>
    <dgm:pt modelId="{0BF6B09E-F910-DB43-B421-2FBBFDF517AD}" type="pres">
      <dgm:prSet presAssocID="{916F5C89-BC06-1048-ACF7-D174F6D10999}" presName="rootComposite" presStyleCnt="0"/>
      <dgm:spPr/>
    </dgm:pt>
    <dgm:pt modelId="{DC1E33C3-CE42-0E4C-87A4-5388069EF6FD}" type="pres">
      <dgm:prSet presAssocID="{916F5C89-BC06-1048-ACF7-D174F6D10999}" presName="rootText" presStyleLbl="node2" presStyleIdx="2" presStyleCnt="5" custScaleX="110921">
        <dgm:presLayoutVars>
          <dgm:chPref val="3"/>
        </dgm:presLayoutVars>
      </dgm:prSet>
      <dgm:spPr/>
    </dgm:pt>
    <dgm:pt modelId="{4F794D73-262F-F84D-83E1-DAC045456618}" type="pres">
      <dgm:prSet presAssocID="{916F5C89-BC06-1048-ACF7-D174F6D10999}" presName="rootConnector" presStyleLbl="node2" presStyleIdx="2" presStyleCnt="5"/>
      <dgm:spPr/>
    </dgm:pt>
    <dgm:pt modelId="{D3E33668-9F0F-4643-971B-47C0A5028ED9}" type="pres">
      <dgm:prSet presAssocID="{916F5C89-BC06-1048-ACF7-D174F6D10999}" presName="hierChild4" presStyleCnt="0"/>
      <dgm:spPr/>
    </dgm:pt>
    <dgm:pt modelId="{CA986DC6-C0C2-8A47-B26A-F7A5722D5317}" type="pres">
      <dgm:prSet presAssocID="{916F5C89-BC06-1048-ACF7-D174F6D10999}" presName="hierChild5" presStyleCnt="0"/>
      <dgm:spPr/>
    </dgm:pt>
    <dgm:pt modelId="{4AC3C9ED-4AEF-B347-9843-34CCA39BA2B1}" type="pres">
      <dgm:prSet presAssocID="{78D2B2F0-EFBF-EB49-8C98-72F1C5B6F0C4}" presName="Name64" presStyleLbl="parChTrans1D2" presStyleIdx="3" presStyleCnt="5" custSzX="310765"/>
      <dgm:spPr/>
    </dgm:pt>
    <dgm:pt modelId="{98EB086F-9088-604F-9F98-1F8E61F7CC8B}" type="pres">
      <dgm:prSet presAssocID="{0E4A3C8D-CF99-1941-A0A9-FE9B68AE688B}" presName="hierRoot2" presStyleCnt="0">
        <dgm:presLayoutVars>
          <dgm:hierBranch val="init"/>
        </dgm:presLayoutVars>
      </dgm:prSet>
      <dgm:spPr/>
    </dgm:pt>
    <dgm:pt modelId="{740A9D9D-101A-BD46-B250-C4371E20072B}" type="pres">
      <dgm:prSet presAssocID="{0E4A3C8D-CF99-1941-A0A9-FE9B68AE688B}" presName="rootComposite" presStyleCnt="0"/>
      <dgm:spPr/>
    </dgm:pt>
    <dgm:pt modelId="{67CE04AD-6A1A-954F-8FF8-438130364507}" type="pres">
      <dgm:prSet presAssocID="{0E4A3C8D-CF99-1941-A0A9-FE9B68AE688B}" presName="rootText" presStyleLbl="node2" presStyleIdx="3" presStyleCnt="5" custScaleX="110921">
        <dgm:presLayoutVars>
          <dgm:chPref val="3"/>
        </dgm:presLayoutVars>
      </dgm:prSet>
      <dgm:spPr/>
    </dgm:pt>
    <dgm:pt modelId="{C835BCB9-DBBF-984F-AC9C-0537D51ADEDA}" type="pres">
      <dgm:prSet presAssocID="{0E4A3C8D-CF99-1941-A0A9-FE9B68AE688B}" presName="rootConnector" presStyleLbl="node2" presStyleIdx="3" presStyleCnt="5"/>
      <dgm:spPr/>
    </dgm:pt>
    <dgm:pt modelId="{4FE84AEF-5C28-0B44-B541-7B399DA74DB2}" type="pres">
      <dgm:prSet presAssocID="{0E4A3C8D-CF99-1941-A0A9-FE9B68AE688B}" presName="hierChild4" presStyleCnt="0"/>
      <dgm:spPr/>
    </dgm:pt>
    <dgm:pt modelId="{DAE7B3F6-8C56-1C46-995E-F611FE81E2E9}" type="pres">
      <dgm:prSet presAssocID="{0E4A3C8D-CF99-1941-A0A9-FE9B68AE688B}" presName="hierChild5" presStyleCnt="0"/>
      <dgm:spPr/>
    </dgm:pt>
    <dgm:pt modelId="{6235C191-6C40-1042-A0E8-308F6B6980D4}" type="pres">
      <dgm:prSet presAssocID="{225998E3-68EA-2E4F-8832-CAF65C3ECA5D}" presName="Name64" presStyleLbl="parChTrans1D2" presStyleIdx="4" presStyleCnt="5" custSzX="310765"/>
      <dgm:spPr/>
    </dgm:pt>
    <dgm:pt modelId="{1D477942-9A9A-0340-893A-9F4C7EE5AB46}" type="pres">
      <dgm:prSet presAssocID="{BC749346-1D10-9B48-AD34-288D79F42338}" presName="hierRoot2" presStyleCnt="0">
        <dgm:presLayoutVars>
          <dgm:hierBranch val="init"/>
        </dgm:presLayoutVars>
      </dgm:prSet>
      <dgm:spPr/>
    </dgm:pt>
    <dgm:pt modelId="{E387F565-47E6-4A46-8D2A-F5A70D257817}" type="pres">
      <dgm:prSet presAssocID="{BC749346-1D10-9B48-AD34-288D79F42338}" presName="rootComposite" presStyleCnt="0"/>
      <dgm:spPr/>
    </dgm:pt>
    <dgm:pt modelId="{F51530C5-CCF5-F54F-943D-C8A0250B4C18}" type="pres">
      <dgm:prSet presAssocID="{BC749346-1D10-9B48-AD34-288D79F42338}" presName="rootText" presStyleLbl="node2" presStyleIdx="4" presStyleCnt="5" custScaleX="126611">
        <dgm:presLayoutVars>
          <dgm:chPref val="3"/>
        </dgm:presLayoutVars>
      </dgm:prSet>
      <dgm:spPr/>
    </dgm:pt>
    <dgm:pt modelId="{537844F8-9E6C-F14A-B187-BCCB71910D24}" type="pres">
      <dgm:prSet presAssocID="{BC749346-1D10-9B48-AD34-288D79F42338}" presName="rootConnector" presStyleLbl="node2" presStyleIdx="4" presStyleCnt="5"/>
      <dgm:spPr/>
    </dgm:pt>
    <dgm:pt modelId="{F5ECA70C-CF06-0C4E-91B1-FEC18871018D}" type="pres">
      <dgm:prSet presAssocID="{BC749346-1D10-9B48-AD34-288D79F42338}" presName="hierChild4" presStyleCnt="0"/>
      <dgm:spPr/>
    </dgm:pt>
    <dgm:pt modelId="{65688218-225B-1940-A9CC-63A4409F9628}" type="pres">
      <dgm:prSet presAssocID="{BC749346-1D10-9B48-AD34-288D79F42338}" presName="hierChild5" presStyleCnt="0"/>
      <dgm:spPr/>
    </dgm:pt>
    <dgm:pt modelId="{7A67FB61-3263-8443-86AF-0134A804EB88}" type="pres">
      <dgm:prSet presAssocID="{A9B71617-B1A4-4747-875A-E2C54598F6F8}" presName="hierChild3" presStyleCnt="0"/>
      <dgm:spPr/>
    </dgm:pt>
  </dgm:ptLst>
  <dgm:cxnLst>
    <dgm:cxn modelId="{9F71F200-3A0C-0142-A45B-BCC7350B1C66}" srcId="{A9B71617-B1A4-4747-875A-E2C54598F6F8}" destId="{916F5C89-BC06-1048-ACF7-D174F6D10999}" srcOrd="2" destOrd="0" parTransId="{199423B9-8B93-A841-8D53-7B0F803779ED}" sibTransId="{D05C1B4A-3417-D349-8E53-FB5B0E3F36E1}"/>
    <dgm:cxn modelId="{9B949A01-6E0C-434C-AAC4-28B0462386DB}" type="presOf" srcId="{31167CF7-5515-F04B-A2F1-3DF78E7DEF63}" destId="{6FF6F819-8543-2148-8DE2-DD31D1473849}" srcOrd="1" destOrd="0" presId="urn:microsoft.com/office/officeart/2009/3/layout/HorizontalOrganizationChart"/>
    <dgm:cxn modelId="{A2E4B10D-144E-9F43-A1E1-D49E3B9854D0}" srcId="{A9B71617-B1A4-4747-875A-E2C54598F6F8}" destId="{BC749346-1D10-9B48-AD34-288D79F42338}" srcOrd="4" destOrd="0" parTransId="{225998E3-68EA-2E4F-8832-CAF65C3ECA5D}" sibTransId="{83417282-76FB-3A41-BEE3-921DAB8482A5}"/>
    <dgm:cxn modelId="{75D5450F-D5DA-1543-B749-33862FAD280F}" type="presOf" srcId="{BFD7B1CD-FEF2-A54D-9955-FB71F0E37697}" destId="{A69A4AFB-11FE-294C-917D-38A2EA357CC5}" srcOrd="1" destOrd="0" presId="urn:microsoft.com/office/officeart/2009/3/layout/HorizontalOrganizationChart"/>
    <dgm:cxn modelId="{3AD04711-4FE1-DB4D-AADD-F2044FD67E70}" type="presOf" srcId="{5E0B7C45-05BF-C84C-8AED-D5689521AE0A}" destId="{0CC2B1B7-273D-AE47-91B6-27AC31E6CA32}" srcOrd="1" destOrd="0" presId="urn:microsoft.com/office/officeart/2009/3/layout/HorizontalOrganizationChart"/>
    <dgm:cxn modelId="{4F2D0315-F500-634A-BAF6-A57BCB8E5F3E}" type="presOf" srcId="{DDC1AD91-2301-CD4E-AD54-7120B6C97F5F}" destId="{4911CB2B-6E84-7E46-999C-8FE531A1548A}" srcOrd="0" destOrd="0" presId="urn:microsoft.com/office/officeart/2009/3/layout/HorizontalOrganizationChart"/>
    <dgm:cxn modelId="{09EC7316-06EC-7347-A0E1-45FA51910DF0}" srcId="{7B64BF8D-FD09-254B-BBE4-175E957E1530}" destId="{70D8C1C7-E1AE-E54E-A39D-07238140E50F}" srcOrd="1" destOrd="0" parTransId="{8E1878BB-21B5-EC40-A405-1083758D8E2B}" sibTransId="{40B1379D-7878-F34A-B034-2D0E205D47A9}"/>
    <dgm:cxn modelId="{D2F3461A-E6D8-DD41-A5F2-4F49C53A7855}" srcId="{7B64BF8D-FD09-254B-BBE4-175E957E1530}" destId="{5E0B7C45-05BF-C84C-8AED-D5689521AE0A}" srcOrd="3" destOrd="0" parTransId="{645260E3-750C-794F-AC75-A1AF69CEE4E3}" sibTransId="{A373536A-E37D-0447-B86A-5F60C189C940}"/>
    <dgm:cxn modelId="{1AAB2F1E-2413-A142-9A82-20E7A2B123B6}" type="presOf" srcId="{92172D48-CFE5-F34D-AE6F-CA374FA6AB8A}" destId="{E9833248-76E3-3F47-A529-91190B8774E6}" srcOrd="0" destOrd="0" presId="urn:microsoft.com/office/officeart/2009/3/layout/HorizontalOrganizationChart"/>
    <dgm:cxn modelId="{2333611E-E4B9-2D4A-8BD5-9BADB1C3657D}" type="presOf" srcId="{9C91B405-0EA5-2F40-9D3F-6B3F54396AF4}" destId="{C4C712DB-08F9-A042-843E-F2483D49D67F}" srcOrd="0" destOrd="0" presId="urn:microsoft.com/office/officeart/2009/3/layout/HorizontalOrganizationChart"/>
    <dgm:cxn modelId="{0D19EA22-413F-E745-B9B5-BEA68BDE8E86}" type="presOf" srcId="{31167CF7-5515-F04B-A2F1-3DF78E7DEF63}" destId="{04A66468-D2D2-024C-9E0D-2C1AC9085B36}" srcOrd="0" destOrd="0" presId="urn:microsoft.com/office/officeart/2009/3/layout/HorizontalOrganizationChart"/>
    <dgm:cxn modelId="{562E9123-66A5-014A-B7E7-EBB35CE6D913}" type="presOf" srcId="{544CF5B8-C52F-0345-ABB9-2A2F5E620323}" destId="{06487A0B-8F44-A046-89BC-49444E6953A6}" srcOrd="0" destOrd="0" presId="urn:microsoft.com/office/officeart/2009/3/layout/HorizontalOrganizationChart"/>
    <dgm:cxn modelId="{A2F6D324-CA9F-7345-816B-CFF8610F0E12}" srcId="{A9B71617-B1A4-4747-875A-E2C54598F6F8}" destId="{0E4A3C8D-CF99-1941-A0A9-FE9B68AE688B}" srcOrd="3" destOrd="0" parTransId="{78D2B2F0-EFBF-EB49-8C98-72F1C5B6F0C4}" sibTransId="{ABF64C6B-0693-6E47-8FBD-77122980B511}"/>
    <dgm:cxn modelId="{24930425-6F50-1F4C-AD55-7663C64526C5}" type="presOf" srcId="{BB01F823-E816-BE4F-8652-E47152948146}" destId="{549687FC-623D-2B4B-ABD4-336801926D96}" srcOrd="0" destOrd="0" presId="urn:microsoft.com/office/officeart/2009/3/layout/HorizontalOrganizationChart"/>
    <dgm:cxn modelId="{89157E25-0B08-4E42-9424-DF34C4AF4D71}" type="presOf" srcId="{A9B71617-B1A4-4747-875A-E2C54598F6F8}" destId="{1EA41BF4-6885-5D49-A102-80A61E5595AE}" srcOrd="0" destOrd="0" presId="urn:microsoft.com/office/officeart/2009/3/layout/HorizontalOrganizationChart"/>
    <dgm:cxn modelId="{83470627-ED6D-F840-97B1-04A228BE7A22}" type="presOf" srcId="{85B34DF8-623A-0F40-98AF-5F53EB0665AC}" destId="{4391BBA2-F3D1-D449-B887-07E771CA0713}" srcOrd="0" destOrd="0" presId="urn:microsoft.com/office/officeart/2009/3/layout/HorizontalOrganizationChart"/>
    <dgm:cxn modelId="{B5D68129-CBE3-A246-8F42-9E7A3BA44104}" type="presOf" srcId="{6307D737-B598-B345-8212-81A4DE435056}" destId="{54C50811-ADBC-FF46-8BC8-F5E12DCCB034}" srcOrd="0" destOrd="0" presId="urn:microsoft.com/office/officeart/2009/3/layout/HorizontalOrganizationChart"/>
    <dgm:cxn modelId="{4AECEB29-69AB-0F4B-9245-BFD90C53AC8D}" type="presOf" srcId="{BFD7B1CD-FEF2-A54D-9955-FB71F0E37697}" destId="{D7610AB8-98C4-2E4E-9749-286CFD159ED9}" srcOrd="0" destOrd="0" presId="urn:microsoft.com/office/officeart/2009/3/layout/HorizontalOrganizationChart"/>
    <dgm:cxn modelId="{E4F1362D-0C56-E340-AC22-4FE0426C8094}" srcId="{C6C6A89B-2774-D54E-9E4F-00B87684988B}" destId="{BFD7B1CD-FEF2-A54D-9955-FB71F0E37697}" srcOrd="3" destOrd="0" parTransId="{C7089F52-DE66-9449-BA6A-4D2018AFC257}" sibTransId="{82FAFDCE-9730-A54C-9451-F1B4264EC4A9}"/>
    <dgm:cxn modelId="{8188642D-071E-2345-8A64-C3D48A9AD50A}" srcId="{F0F8819B-B607-534D-BAAA-A2868E64F91C}" destId="{BB01F823-E816-BE4F-8652-E47152948146}" srcOrd="2" destOrd="0" parTransId="{C3F30353-C9AB-6946-8A44-55E2A4D63B7B}" sibTransId="{0F203BE5-87FC-8745-BFEB-F990F664873F}"/>
    <dgm:cxn modelId="{EBD0EA2D-9405-5446-B0DC-70BDE7A35BA7}" srcId="{4ABF8790-5296-C043-B468-4BC649F756F6}" destId="{A9B71617-B1A4-4747-875A-E2C54598F6F8}" srcOrd="0" destOrd="0" parTransId="{5171FF05-9605-0A4E-9B42-5B8DB055C376}" sibTransId="{D9B198F3-1C5E-AC4E-A91C-4401B13C875C}"/>
    <dgm:cxn modelId="{70BA922F-D544-4447-8E4F-1D0FBCD8F575}" type="presOf" srcId="{F0F8819B-B607-534D-BAAA-A2868E64F91C}" destId="{D3EEEEB9-689A-7D42-90A8-1486ED508519}" srcOrd="1" destOrd="0" presId="urn:microsoft.com/office/officeart/2009/3/layout/HorizontalOrganizationChart"/>
    <dgm:cxn modelId="{AB974D39-56C5-D949-901D-8D4E6B7447E9}" type="presOf" srcId="{DDC1AD91-2301-CD4E-AD54-7120B6C97F5F}" destId="{0DA7DA3C-D0B8-FD42-A366-698FE0E74ACD}" srcOrd="1" destOrd="0" presId="urn:microsoft.com/office/officeart/2009/3/layout/HorizontalOrganizationChart"/>
    <dgm:cxn modelId="{E843653A-1128-F846-A1BF-C045FE6B2D01}" type="presOf" srcId="{A0CCDDB8-DD97-DF4D-9537-786DD6366A50}" destId="{6E2606F5-35D4-0647-9D3B-CA68360868F2}" srcOrd="0" destOrd="0" presId="urn:microsoft.com/office/officeart/2009/3/layout/HorizontalOrganizationChart"/>
    <dgm:cxn modelId="{256BCE3A-C7A8-0C40-94AE-1D4750CFB628}" type="presOf" srcId="{B6B5E33B-A61A-8D4C-9920-F53B949FFB9D}" destId="{2A3713A6-643A-FD42-85F7-52FF4CF129A0}" srcOrd="0" destOrd="0" presId="urn:microsoft.com/office/officeart/2009/3/layout/HorizontalOrganizationChart"/>
    <dgm:cxn modelId="{D453A93E-1621-8846-A57A-D8C074532613}" type="presOf" srcId="{70D8C1C7-E1AE-E54E-A39D-07238140E50F}" destId="{6D5856A5-28A1-534E-AC3A-C356B9019E32}" srcOrd="0" destOrd="0" presId="urn:microsoft.com/office/officeart/2009/3/layout/HorizontalOrganizationChart"/>
    <dgm:cxn modelId="{7FC60340-0D3B-0B4C-9A9C-FCBA767E52F2}" srcId="{70D8C1C7-E1AE-E54E-A39D-07238140E50F}" destId="{31167CF7-5515-F04B-A2F1-3DF78E7DEF63}" srcOrd="0" destOrd="0" parTransId="{2D3634C0-DC43-A747-97A1-2C9366317972}" sibTransId="{0F731677-9B9A-E44C-95B9-BCE39B623BD7}"/>
    <dgm:cxn modelId="{E0335040-28CF-7E4B-A329-8146143E0515}" type="presOf" srcId="{386DD50D-6708-464B-A882-05D4757B3CDC}" destId="{CA32736C-2488-D548-BEF9-B020C090BF9A}" srcOrd="1" destOrd="0" presId="urn:microsoft.com/office/officeart/2009/3/layout/HorizontalOrganizationChart"/>
    <dgm:cxn modelId="{260F7A45-9986-3149-B2A5-D033442C9945}" srcId="{7B64BF8D-FD09-254B-BBE4-175E957E1530}" destId="{D726D469-5C5D-E743-B55A-41ADF6662416}" srcOrd="0" destOrd="0" parTransId="{6307D737-B598-B345-8212-81A4DE435056}" sibTransId="{FAC95966-B0C3-CA46-A8DC-96E5954979CA}"/>
    <dgm:cxn modelId="{9375B14B-2D35-F24C-97F3-4EF42838D284}" type="presOf" srcId="{B3599C21-11C9-D14B-B614-6E04842C13C8}" destId="{A57ACB15-3233-544D-A0C5-ADA7C93ECE32}" srcOrd="0" destOrd="0" presId="urn:microsoft.com/office/officeart/2009/3/layout/HorizontalOrganizationChart"/>
    <dgm:cxn modelId="{F9E5014C-E010-5044-AB5F-A42016CC14F4}" type="presOf" srcId="{CFB12531-B1DE-7B45-AFC3-FDCEC59C0333}" destId="{CAC98345-8AC8-E04E-A625-EEAE92765CF4}" srcOrd="0" destOrd="0" presId="urn:microsoft.com/office/officeart/2009/3/layout/HorizontalOrganizationChart"/>
    <dgm:cxn modelId="{246E344D-544B-F846-BBCF-242422DE106B}" type="presOf" srcId="{EBA8D7A6-BE74-A042-9B97-D66C9DCD0B60}" destId="{E81F0564-7B1B-7341-8B75-2DA8E936FAF1}" srcOrd="0" destOrd="0" presId="urn:microsoft.com/office/officeart/2009/3/layout/HorizontalOrganizationChart"/>
    <dgm:cxn modelId="{491FA14E-C55D-594E-ACB2-377D5222899F}" srcId="{D726D469-5C5D-E743-B55A-41ADF6662416}" destId="{B454573D-C739-F440-B073-712314C7A7E5}" srcOrd="2" destOrd="0" parTransId="{2DF572AF-1BF6-2740-A32C-A284FDBE42B9}" sibTransId="{976B78C1-4510-AC4F-A8D7-AB6B9A866192}"/>
    <dgm:cxn modelId="{9CBC254F-86C6-5E4E-BB32-BF079AFAD8E2}" srcId="{70D8C1C7-E1AE-E54E-A39D-07238140E50F}" destId="{B3599C21-11C9-D14B-B614-6E04842C13C8}" srcOrd="1" destOrd="0" parTransId="{F23E1388-768C-9741-BF60-B2330D5A9C0E}" sibTransId="{BF7124E1-323C-3749-A8E9-59A867ADE71E}"/>
    <dgm:cxn modelId="{6EA09252-54D7-2244-AFB8-12D218827314}" type="presOf" srcId="{CB078CF5-FD59-1043-A3CA-3F8638130033}" destId="{DB6D226E-7C3F-9F44-88AF-F66B2A9B5296}" srcOrd="0" destOrd="0" presId="urn:microsoft.com/office/officeart/2009/3/layout/HorizontalOrganizationChart"/>
    <dgm:cxn modelId="{85A55953-A111-B549-8F29-137846B6FE65}" type="presOf" srcId="{0E4A3C8D-CF99-1941-A0A9-FE9B68AE688B}" destId="{67CE04AD-6A1A-954F-8FF8-438130364507}" srcOrd="0" destOrd="0" presId="urn:microsoft.com/office/officeart/2009/3/layout/HorizontalOrganizationChart"/>
    <dgm:cxn modelId="{65E5BE53-EBF4-D444-99A8-FAEADE8553EF}" type="presOf" srcId="{C7089F52-DE66-9449-BA6A-4D2018AFC257}" destId="{2888006B-AF02-9041-9160-45554715131E}" srcOrd="0" destOrd="0" presId="urn:microsoft.com/office/officeart/2009/3/layout/HorizontalOrganizationChart"/>
    <dgm:cxn modelId="{806C6454-C392-E942-8686-ADE5779FB5B6}" type="presOf" srcId="{8E1878BB-21B5-EC40-A405-1083758D8E2B}" destId="{6F779EF5-AAE1-F648-B41C-A74776958E53}" srcOrd="0" destOrd="0" presId="urn:microsoft.com/office/officeart/2009/3/layout/HorizontalOrganizationChart"/>
    <dgm:cxn modelId="{1AFE1255-F5EF-964C-B26D-89C2EF036986}" type="presOf" srcId="{D726D469-5C5D-E743-B55A-41ADF6662416}" destId="{8575AB77-1A25-6740-A1FD-8DA356A21C0B}" srcOrd="1" destOrd="0" presId="urn:microsoft.com/office/officeart/2009/3/layout/HorizontalOrganizationChart"/>
    <dgm:cxn modelId="{A6213A55-777F-D54E-9024-89ABFFAA63FA}" type="presOf" srcId="{0E4A3C8D-CF99-1941-A0A9-FE9B68AE688B}" destId="{C835BCB9-DBBF-984F-AC9C-0537D51ADEDA}" srcOrd="1" destOrd="0" presId="urn:microsoft.com/office/officeart/2009/3/layout/HorizontalOrganizationChart"/>
    <dgm:cxn modelId="{A9B1C956-E04D-2B4C-A7AF-447C890ED553}" type="presOf" srcId="{4ABF8790-5296-C043-B468-4BC649F756F6}" destId="{8321455A-83AE-6B41-8E50-1C8739802DF7}" srcOrd="0" destOrd="0" presId="urn:microsoft.com/office/officeart/2009/3/layout/HorizontalOrganizationChart"/>
    <dgm:cxn modelId="{7B18DE5A-8CA2-2B4D-A40B-6182521FF6BD}" type="presOf" srcId="{6D72DBA4-FCC0-094B-82F6-94E3B1A6C078}" destId="{138D40B8-2007-C24A-84F0-A8125550CC6B}" srcOrd="1" destOrd="0" presId="urn:microsoft.com/office/officeart/2009/3/layout/HorizontalOrganizationChart"/>
    <dgm:cxn modelId="{0689965C-2B9F-154F-9873-AAE2A15AF41B}" type="presOf" srcId="{225998E3-68EA-2E4F-8832-CAF65C3ECA5D}" destId="{6235C191-6C40-1042-A0E8-308F6B6980D4}" srcOrd="0" destOrd="0" presId="urn:microsoft.com/office/officeart/2009/3/layout/HorizontalOrganizationChart"/>
    <dgm:cxn modelId="{6A37EE5D-8113-2E4C-A6BD-D28CFE9C4B07}" type="presOf" srcId="{6D72DBA4-FCC0-094B-82F6-94E3B1A6C078}" destId="{1E71D345-4BDD-5946-9716-00F65ECEF7A5}" srcOrd="0" destOrd="0" presId="urn:microsoft.com/office/officeart/2009/3/layout/HorizontalOrganizationChart"/>
    <dgm:cxn modelId="{DD9ACA5F-57D8-6343-B556-ED120CF18A28}" type="presOf" srcId="{544CF5B8-C52F-0345-ABB9-2A2F5E620323}" destId="{35143AE9-739F-AB45-A2A6-27FBDA1EEB2B}" srcOrd="1" destOrd="0" presId="urn:microsoft.com/office/officeart/2009/3/layout/HorizontalOrganizationChart"/>
    <dgm:cxn modelId="{39EC3462-60B2-B645-AE22-E05BAC3205D1}" type="presOf" srcId="{EBA8D7A6-BE74-A042-9B97-D66C9DCD0B60}" destId="{37BC2A0B-5DE5-0848-AE34-13A83401E826}" srcOrd="1" destOrd="0" presId="urn:microsoft.com/office/officeart/2009/3/layout/HorizontalOrganizationChart"/>
    <dgm:cxn modelId="{8D62FF67-B228-F14B-9C54-BA7BDD7978FD}" srcId="{6D72DBA4-FCC0-094B-82F6-94E3B1A6C078}" destId="{92172D48-CFE5-F34D-AE6F-CA374FA6AB8A}" srcOrd="0" destOrd="0" parTransId="{A0CCDDB8-DD97-DF4D-9537-786DD6366A50}" sibTransId="{37F68DE6-31EE-6C4B-9FC1-B88E54695601}"/>
    <dgm:cxn modelId="{A4C48968-22CA-A14C-8430-8B4A65E0CFFB}" type="presOf" srcId="{328558C2-336B-CF4B-A845-219C7A6416F6}" destId="{0B64F52A-E6A3-D541-B3FC-E45A6C5068AF}" srcOrd="0" destOrd="0" presId="urn:microsoft.com/office/officeart/2009/3/layout/HorizontalOrganizationChart"/>
    <dgm:cxn modelId="{AF2AA768-8B59-B543-830B-14806A6C3E29}" srcId="{A9B71617-B1A4-4747-875A-E2C54598F6F8}" destId="{C6C6A89B-2774-D54E-9E4F-00B87684988B}" srcOrd="0" destOrd="0" parTransId="{3021F933-0A5F-0247-8373-9FBE000B111C}" sibTransId="{100B058D-A2FF-374B-B034-C4402F799197}"/>
    <dgm:cxn modelId="{C4B02B69-8D45-DF43-A3DD-E89F52C25FCB}" type="presOf" srcId="{C6C6A89B-2774-D54E-9E4F-00B87684988B}" destId="{AAAB6984-D0E4-F14E-981B-BDBDCDE42CA6}" srcOrd="1" destOrd="0" presId="urn:microsoft.com/office/officeart/2009/3/layout/HorizontalOrganizationChart"/>
    <dgm:cxn modelId="{C976E06C-FC7B-7E44-93DF-7CCF9F593657}" srcId="{C6C6A89B-2774-D54E-9E4F-00B87684988B}" destId="{6D72DBA4-FCC0-094B-82F6-94E3B1A6C078}" srcOrd="0" destOrd="0" parTransId="{7FA9A746-E479-4E4D-9AAB-3B79B5FD9F9F}" sibTransId="{F995BF90-522E-D045-9C48-F61993495F8E}"/>
    <dgm:cxn modelId="{663B6D70-DC5A-7648-9AE4-3BCF5EBA8B64}" type="presOf" srcId="{2D3634C0-DC43-A747-97A1-2C9366317972}" destId="{B6E197A1-DC59-984D-A4FF-C0B8269E0F95}" srcOrd="0" destOrd="0" presId="urn:microsoft.com/office/officeart/2009/3/layout/HorizontalOrganizationChart"/>
    <dgm:cxn modelId="{C4ED8175-F9C0-B64D-ADAB-2831A51811D3}" type="presOf" srcId="{F23E1388-768C-9741-BF60-B2330D5A9C0E}" destId="{B2885F66-AED7-B64A-B3D5-4981DB240208}" srcOrd="0" destOrd="0" presId="urn:microsoft.com/office/officeart/2009/3/layout/HorizontalOrganizationChart"/>
    <dgm:cxn modelId="{9EF20C77-A474-CF4E-889B-B90BCC807ECE}" type="presOf" srcId="{85B34DF8-623A-0F40-98AF-5F53EB0665AC}" destId="{7B98FC2A-7A48-CD49-9E17-63A135D5950C}" srcOrd="1" destOrd="0" presId="urn:microsoft.com/office/officeart/2009/3/layout/HorizontalOrganizationChart"/>
    <dgm:cxn modelId="{5C6CEE77-5819-0348-A6C9-68353776B4CC}" type="presOf" srcId="{C6C6A89B-2774-D54E-9E4F-00B87684988B}" destId="{30491DA2-1E15-3344-843A-E8628EDC2CE7}" srcOrd="0" destOrd="0" presId="urn:microsoft.com/office/officeart/2009/3/layout/HorizontalOrganizationChart"/>
    <dgm:cxn modelId="{8EF5577E-06D9-8B44-BAF3-746C67B165A2}" type="presOf" srcId="{70D8C1C7-E1AE-E54E-A39D-07238140E50F}" destId="{BDC30749-0C41-DC4C-993F-3C6BB99071E2}" srcOrd="1" destOrd="0" presId="urn:microsoft.com/office/officeart/2009/3/layout/HorizontalOrganizationChart"/>
    <dgm:cxn modelId="{96D3FC7E-EE22-AC4C-B0D9-EAE603172F99}" type="presOf" srcId="{5E0B7C45-05BF-C84C-8AED-D5689521AE0A}" destId="{DD8EA461-A2A6-F44E-92CA-9CC717E7082C}" srcOrd="0" destOrd="0" presId="urn:microsoft.com/office/officeart/2009/3/layout/HorizontalOrganizationChart"/>
    <dgm:cxn modelId="{E42F2987-2A67-3149-B106-59CD0E3E4715}" type="presOf" srcId="{F364625C-A717-1E40-B5F0-3AA6384559A4}" destId="{2679A54E-390A-CE48-829B-293C648E3478}" srcOrd="0" destOrd="0" presId="urn:microsoft.com/office/officeart/2009/3/layout/HorizontalOrganizationChart"/>
    <dgm:cxn modelId="{E111CE8D-4799-6743-8944-2EDC1A8DC7F4}" type="presOf" srcId="{7FA9A746-E479-4E4D-9AAB-3B79B5FD9F9F}" destId="{B405B9F5-B9C6-6345-9553-67D1481197C9}" srcOrd="0" destOrd="0" presId="urn:microsoft.com/office/officeart/2009/3/layout/HorizontalOrganizationChart"/>
    <dgm:cxn modelId="{E3A70D92-4DE5-DF44-BD81-E216AC2575D8}" type="presOf" srcId="{B6399AA7-AAD1-AB4B-95EE-FD147AA214BF}" destId="{D9BBB7AE-3F82-7C41-96F4-D5A24B6EFE6D}" srcOrd="0" destOrd="0" presId="urn:microsoft.com/office/officeart/2009/3/layout/HorizontalOrganizationChart"/>
    <dgm:cxn modelId="{FE835D95-BAFF-8144-8FF2-9652B12AF8A4}" type="presOf" srcId="{BB01F823-E816-BE4F-8652-E47152948146}" destId="{E8898CF7-6B5F-0440-998F-BC93FFA0C0CE}" srcOrd="1" destOrd="0" presId="urn:microsoft.com/office/officeart/2009/3/layout/HorizontalOrganizationChart"/>
    <dgm:cxn modelId="{429FB898-BF6A-7040-BF1B-C2EC26EB3714}" type="presOf" srcId="{C3F30353-C9AB-6946-8A44-55E2A4D63B7B}" destId="{73EE2003-9776-D345-B140-D85DB7D906FC}" srcOrd="0" destOrd="0" presId="urn:microsoft.com/office/officeart/2009/3/layout/HorizontalOrganizationChart"/>
    <dgm:cxn modelId="{5F05069D-62FF-7944-81FC-6BD8F538345C}" srcId="{C6C6A89B-2774-D54E-9E4F-00B87684988B}" destId="{EBA8D7A6-BE74-A042-9B97-D66C9DCD0B60}" srcOrd="2" destOrd="0" parTransId="{FAABEB3A-A34F-A24A-8F20-424E358A1F31}" sibTransId="{0B11C560-7294-CB49-945F-07E08C718204}"/>
    <dgm:cxn modelId="{D9995D9D-2F3E-564F-B50A-D5819C3B5200}" srcId="{7B64BF8D-FD09-254B-BBE4-175E957E1530}" destId="{85B34DF8-623A-0F40-98AF-5F53EB0665AC}" srcOrd="2" destOrd="0" parTransId="{F364625C-A717-1E40-B5F0-3AA6384559A4}" sibTransId="{DFF96444-1AA4-4744-B8C1-384B25302A76}"/>
    <dgm:cxn modelId="{6D1AA29F-6909-244D-B0B0-08AE9DC35161}" srcId="{F0F8819B-B607-534D-BAAA-A2868E64F91C}" destId="{7B64BF8D-FD09-254B-BBE4-175E957E1530}" srcOrd="0" destOrd="0" parTransId="{A1D18189-C62E-7745-A62F-425656E5504D}" sibTransId="{BA1CC1E9-362D-BE42-A111-809A5EFC9905}"/>
    <dgm:cxn modelId="{3E6C87A1-E90D-F541-9091-4EAE484901C0}" srcId="{C6C6A89B-2774-D54E-9E4F-00B87684988B}" destId="{544CF5B8-C52F-0345-ABB9-2A2F5E620323}" srcOrd="1" destOrd="0" parTransId="{B6B5E33B-A61A-8D4C-9920-F53B949FFB9D}" sibTransId="{069F40FB-269B-D74B-A0B5-51425F6D2F86}"/>
    <dgm:cxn modelId="{708C95A1-5714-334D-8D9A-385CA2C95A6A}" type="presOf" srcId="{7B64BF8D-FD09-254B-BBE4-175E957E1530}" destId="{5B4372EF-666C-AE4C-9684-9DFEF81FF2F8}" srcOrd="1" destOrd="0" presId="urn:microsoft.com/office/officeart/2009/3/layout/HorizontalOrganizationChart"/>
    <dgm:cxn modelId="{263359A2-4134-D44D-92EA-36F77E9F2DFA}" type="presOf" srcId="{B454573D-C739-F440-B073-712314C7A7E5}" destId="{66209CF4-5077-114D-820C-5FF1E6289B1D}" srcOrd="0" destOrd="0" presId="urn:microsoft.com/office/officeart/2009/3/layout/HorizontalOrganizationChart"/>
    <dgm:cxn modelId="{F5AF13A3-840F-4949-B900-04031A2F2448}" type="presOf" srcId="{B3599C21-11C9-D14B-B614-6E04842C13C8}" destId="{ADFE2B5D-4C75-CB4F-A859-C9B4390EF0AF}" srcOrd="1" destOrd="0" presId="urn:microsoft.com/office/officeart/2009/3/layout/HorizontalOrganizationChart"/>
    <dgm:cxn modelId="{3531F1A4-B622-2442-B368-497EB040FD24}" srcId="{A9B71617-B1A4-4747-875A-E2C54598F6F8}" destId="{386DD50D-6708-464B-A882-05D4757B3CDC}" srcOrd="1" destOrd="0" parTransId="{07B315A3-5A41-9448-98C4-6C92AE883BB4}" sibTransId="{CB650ABD-0E22-3F43-80DD-6C69C58831EA}"/>
    <dgm:cxn modelId="{2ABB9CA5-04B5-B840-BDAE-DF3DA1A795F3}" type="presOf" srcId="{8BBFA17D-9A52-434A-B200-97690888F8FA}" destId="{AEDF17DC-917A-E549-9F53-FA3195AFECCE}" srcOrd="1" destOrd="0" presId="urn:microsoft.com/office/officeart/2009/3/layout/HorizontalOrganizationChart"/>
    <dgm:cxn modelId="{ECB390A9-BD96-ED41-AE30-89F2DDD91B55}" type="presOf" srcId="{BC749346-1D10-9B48-AD34-288D79F42338}" destId="{F51530C5-CCF5-F54F-943D-C8A0250B4C18}" srcOrd="0" destOrd="0" presId="urn:microsoft.com/office/officeart/2009/3/layout/HorizontalOrganizationChart"/>
    <dgm:cxn modelId="{DBBA47AD-B196-F448-B71A-F5329FBC0F19}" type="presOf" srcId="{A9B71617-B1A4-4747-875A-E2C54598F6F8}" destId="{CFE4C13B-0058-4940-BF52-FA5DFA4C8394}" srcOrd="1" destOrd="0" presId="urn:microsoft.com/office/officeart/2009/3/layout/HorizontalOrganizationChart"/>
    <dgm:cxn modelId="{B9C5F7AD-9712-504A-B8E4-D49AFDA6B78A}" type="presOf" srcId="{3021F933-0A5F-0247-8373-9FBE000B111C}" destId="{077C0596-F824-9743-B148-D4F32B7A3129}" srcOrd="0" destOrd="0" presId="urn:microsoft.com/office/officeart/2009/3/layout/HorizontalOrganizationChart"/>
    <dgm:cxn modelId="{2F7067AE-91CC-8B43-A0E7-377AFEFF4BAC}" type="presOf" srcId="{B6399AA7-AAD1-AB4B-95EE-FD147AA214BF}" destId="{006E174C-855C-6641-A3CA-0762E9280DDA}" srcOrd="1" destOrd="0" presId="urn:microsoft.com/office/officeart/2009/3/layout/HorizontalOrganizationChart"/>
    <dgm:cxn modelId="{3CC992AE-A93E-534A-AEAA-6D5321097C3A}" srcId="{D726D469-5C5D-E743-B55A-41ADF6662416}" destId="{DDC1AD91-2301-CD4E-AD54-7120B6C97F5F}" srcOrd="1" destOrd="0" parTransId="{328558C2-336B-CF4B-A845-219C7A6416F6}" sibTransId="{96FDE474-86B5-FD46-B8C4-1DFC704D9B21}"/>
    <dgm:cxn modelId="{4F352DB1-E87A-2F41-985E-38755B185A72}" type="presOf" srcId="{BC749346-1D10-9B48-AD34-288D79F42338}" destId="{537844F8-9E6C-F14A-B187-BCCB71910D24}" srcOrd="1" destOrd="0" presId="urn:microsoft.com/office/officeart/2009/3/layout/HorizontalOrganizationChart"/>
    <dgm:cxn modelId="{77706FB3-FEE0-8B4F-963A-40D850E97813}" type="presOf" srcId="{D726D469-5C5D-E743-B55A-41ADF6662416}" destId="{A7D00A65-E191-D048-AA09-DC56E17E143F}" srcOrd="0" destOrd="0" presId="urn:microsoft.com/office/officeart/2009/3/layout/HorizontalOrganizationChart"/>
    <dgm:cxn modelId="{8D82DAB5-BD8D-D24A-A2E2-A9F663A8ECDA}" type="presOf" srcId="{645260E3-750C-794F-AC75-A1AF69CEE4E3}" destId="{A631E1C1-D8D2-1642-BD7C-F6D9463A0E1D}" srcOrd="0" destOrd="0" presId="urn:microsoft.com/office/officeart/2009/3/layout/HorizontalOrganizationChart"/>
    <dgm:cxn modelId="{B60DABB6-AD75-9D48-9886-31AFA12C484C}" type="presOf" srcId="{FAABEB3A-A34F-A24A-8F20-424E358A1F31}" destId="{29D3A6E5-A9D5-5A45-9A5B-1A3FC4B9D409}" srcOrd="0" destOrd="0" presId="urn:microsoft.com/office/officeart/2009/3/layout/HorizontalOrganizationChart"/>
    <dgm:cxn modelId="{AF66CFB7-695D-CD42-8894-07659C355AFF}" srcId="{7B64BF8D-FD09-254B-BBE4-175E957E1530}" destId="{9C91B405-0EA5-2F40-9D3F-6B3F54396AF4}" srcOrd="4" destOrd="0" parTransId="{CB078CF5-FD59-1043-A3CA-3F8638130033}" sibTransId="{5EAE2326-2BE3-3541-87CD-99FA527F5168}"/>
    <dgm:cxn modelId="{5BD175BD-754A-4C4C-8DE8-6BF2072B81AF}" type="presOf" srcId="{916F5C89-BC06-1048-ACF7-D174F6D10999}" destId="{DC1E33C3-CE42-0E4C-87A4-5388069EF6FD}" srcOrd="0" destOrd="0" presId="urn:microsoft.com/office/officeart/2009/3/layout/HorizontalOrganizationChart"/>
    <dgm:cxn modelId="{97F795BE-97CC-464A-ACE3-D3ECDAA9058C}" srcId="{544CF5B8-C52F-0345-ABB9-2A2F5E620323}" destId="{F0F8819B-B607-534D-BAAA-A2868E64F91C}" srcOrd="0" destOrd="0" parTransId="{D228D16C-3DF5-514E-8726-5359A52CE31C}" sibTransId="{5692EB79-E5F0-E743-9AF3-0CC421F3EC1E}"/>
    <dgm:cxn modelId="{EE3671C3-6FCE-3F41-9E52-7740E17BEEB1}" type="presOf" srcId="{199423B9-8B93-A841-8D53-7B0F803779ED}" destId="{184F8FE0-A8C3-F344-9A45-BF0638A3822C}" srcOrd="0" destOrd="0" presId="urn:microsoft.com/office/officeart/2009/3/layout/HorizontalOrganizationChart"/>
    <dgm:cxn modelId="{1E085AD1-0375-A347-B9E6-A1C727ACBFE6}" type="presOf" srcId="{78D2B2F0-EFBF-EB49-8C98-72F1C5B6F0C4}" destId="{4AC3C9ED-4AEF-B347-9843-34CCA39BA2B1}" srcOrd="0" destOrd="0" presId="urn:microsoft.com/office/officeart/2009/3/layout/HorizontalOrganizationChart"/>
    <dgm:cxn modelId="{165790D1-DA6A-5241-983A-BF3F550511BD}" type="presOf" srcId="{386DD50D-6708-464B-A882-05D4757B3CDC}" destId="{C2E71A89-B035-9F49-9F95-B7047C8107FE}" srcOrd="0" destOrd="0" presId="urn:microsoft.com/office/officeart/2009/3/layout/HorizontalOrganizationChart"/>
    <dgm:cxn modelId="{19B23FD4-A2E1-7C4F-9DBE-566D9ED09BEC}" srcId="{F0F8819B-B607-534D-BAAA-A2868E64F91C}" destId="{B6399AA7-AAD1-AB4B-95EE-FD147AA214BF}" srcOrd="1" destOrd="0" parTransId="{0FC76B42-4D92-D94F-BFA7-B818BCC65496}" sibTransId="{70BAB847-9BFC-7541-BEA2-A8CAACA6D667}"/>
    <dgm:cxn modelId="{90D57BD5-DE3E-0F4B-B979-4047918B56BE}" type="presOf" srcId="{2DF572AF-1BF6-2740-A32C-A284FDBE42B9}" destId="{1D4352D2-A4C7-F94A-AA8E-BC426FC7EB29}" srcOrd="0" destOrd="0" presId="urn:microsoft.com/office/officeart/2009/3/layout/HorizontalOrganizationChart"/>
    <dgm:cxn modelId="{4F841FD7-3BD4-8142-821C-0A81CE4872E6}" type="presOf" srcId="{07B315A3-5A41-9448-98C4-6C92AE883BB4}" destId="{05ECFE71-3C0B-FE4B-8FD4-C71A9A7EE6B8}" srcOrd="0" destOrd="0" presId="urn:microsoft.com/office/officeart/2009/3/layout/HorizontalOrganizationChart"/>
    <dgm:cxn modelId="{249D81DB-F30A-1C4B-956C-595A6B089F3F}" type="presOf" srcId="{B454573D-C739-F440-B073-712314C7A7E5}" destId="{62752B77-B13E-9446-BEE5-28E516FF1E9E}" srcOrd="1" destOrd="0" presId="urn:microsoft.com/office/officeart/2009/3/layout/HorizontalOrganizationChart"/>
    <dgm:cxn modelId="{603CE0DC-8DE4-3A42-A9B6-B913FA64A580}" type="presOf" srcId="{A1D18189-C62E-7745-A62F-425656E5504D}" destId="{C14C504C-37C2-9742-87F3-CCE44C666D63}" srcOrd="0" destOrd="0" presId="urn:microsoft.com/office/officeart/2009/3/layout/HorizontalOrganizationChart"/>
    <dgm:cxn modelId="{4C5F84E2-4D94-8348-9303-E22E848B6DA3}" type="presOf" srcId="{916F5C89-BC06-1048-ACF7-D174F6D10999}" destId="{4F794D73-262F-F84D-83E1-DAC045456618}" srcOrd="1" destOrd="0" presId="urn:microsoft.com/office/officeart/2009/3/layout/HorizontalOrganizationChart"/>
    <dgm:cxn modelId="{F478D9E4-3B40-3448-8D2F-CB44762FF9FD}" type="presOf" srcId="{9C91B405-0EA5-2F40-9D3F-6B3F54396AF4}" destId="{58D45D16-CAD4-9144-90BB-5A5E33F0EE4C}" srcOrd="1" destOrd="0" presId="urn:microsoft.com/office/officeart/2009/3/layout/HorizontalOrganizationChart"/>
    <dgm:cxn modelId="{3AD501E5-D84E-2D40-93BD-76128D162F99}" type="presOf" srcId="{0FC76B42-4D92-D94F-BFA7-B818BCC65496}" destId="{8EBA6214-13C4-1B42-AF30-6E7D67F9E307}" srcOrd="0" destOrd="0" presId="urn:microsoft.com/office/officeart/2009/3/layout/HorizontalOrganizationChart"/>
    <dgm:cxn modelId="{8A80F5E9-DE36-A44F-920B-0B522D0632A4}" type="presOf" srcId="{7B64BF8D-FD09-254B-BBE4-175E957E1530}" destId="{15B7D702-FB7F-4244-AB69-0027B7063DEA}" srcOrd="0" destOrd="0" presId="urn:microsoft.com/office/officeart/2009/3/layout/HorizontalOrganizationChart"/>
    <dgm:cxn modelId="{E4C8F5E9-30FC-1546-A24D-12FD714F6ED8}" srcId="{D726D469-5C5D-E743-B55A-41ADF6662416}" destId="{8BBFA17D-9A52-434A-B200-97690888F8FA}" srcOrd="0" destOrd="0" parTransId="{CFB12531-B1DE-7B45-AFC3-FDCEC59C0333}" sibTransId="{7DEF4A7C-8D67-9647-B394-9C063E579779}"/>
    <dgm:cxn modelId="{90D280EA-6038-EE4D-8F02-9B0694080E38}" type="presOf" srcId="{8BBFA17D-9A52-434A-B200-97690888F8FA}" destId="{AB9BEDBE-AEF8-C644-A997-39C531F46EDB}" srcOrd="0" destOrd="0" presId="urn:microsoft.com/office/officeart/2009/3/layout/HorizontalOrganizationChart"/>
    <dgm:cxn modelId="{373436F8-49C1-7646-952B-E1C6A8A095CC}" type="presOf" srcId="{92172D48-CFE5-F34D-AE6F-CA374FA6AB8A}" destId="{E1C332D2-621B-AA46-98CB-07B4B6F7533B}" srcOrd="1" destOrd="0" presId="urn:microsoft.com/office/officeart/2009/3/layout/HorizontalOrganizationChart"/>
    <dgm:cxn modelId="{7BA06EFC-5530-2A4C-8DE2-CC1582994CEC}" type="presOf" srcId="{F0F8819B-B607-534D-BAAA-A2868E64F91C}" destId="{6FBB7094-C3C6-4646-A364-8F99ECAB2090}" srcOrd="0" destOrd="0" presId="urn:microsoft.com/office/officeart/2009/3/layout/HorizontalOrganizationChart"/>
    <dgm:cxn modelId="{788FD5FD-6557-9F4B-902D-8B8FC448E9F2}" type="presOf" srcId="{D228D16C-3DF5-514E-8726-5359A52CE31C}" destId="{07FB4CF9-8CF5-9A44-A57B-9D0FB41C91A8}" srcOrd="0" destOrd="0" presId="urn:microsoft.com/office/officeart/2009/3/layout/HorizontalOrganizationChart"/>
    <dgm:cxn modelId="{2FC8DFC4-49DC-E74B-9610-11367D5A5179}" type="presParOf" srcId="{8321455A-83AE-6B41-8E50-1C8739802DF7}" destId="{5E46F3E7-1956-C643-BD83-85F3E334C877}" srcOrd="0" destOrd="0" presId="urn:microsoft.com/office/officeart/2009/3/layout/HorizontalOrganizationChart"/>
    <dgm:cxn modelId="{54257AD3-9E42-DF40-AAA7-4E1434A188D2}" type="presParOf" srcId="{5E46F3E7-1956-C643-BD83-85F3E334C877}" destId="{50071FAE-9C75-0C4D-87E9-DEADAC2E53A5}" srcOrd="0" destOrd="0" presId="urn:microsoft.com/office/officeart/2009/3/layout/HorizontalOrganizationChart"/>
    <dgm:cxn modelId="{CAA06EC5-4F62-DA41-967A-81F05800E75D}" type="presParOf" srcId="{50071FAE-9C75-0C4D-87E9-DEADAC2E53A5}" destId="{1EA41BF4-6885-5D49-A102-80A61E5595AE}" srcOrd="0" destOrd="0" presId="urn:microsoft.com/office/officeart/2009/3/layout/HorizontalOrganizationChart"/>
    <dgm:cxn modelId="{5E91DE26-2092-5E4E-8052-49FA7A27D613}" type="presParOf" srcId="{50071FAE-9C75-0C4D-87E9-DEADAC2E53A5}" destId="{CFE4C13B-0058-4940-BF52-FA5DFA4C8394}" srcOrd="1" destOrd="0" presId="urn:microsoft.com/office/officeart/2009/3/layout/HorizontalOrganizationChart"/>
    <dgm:cxn modelId="{870AB26D-4183-5544-B1E7-EF07EDEBACA4}" type="presParOf" srcId="{5E46F3E7-1956-C643-BD83-85F3E334C877}" destId="{65437B86-0212-7341-9771-F79B6D955ACC}" srcOrd="1" destOrd="0" presId="urn:microsoft.com/office/officeart/2009/3/layout/HorizontalOrganizationChart"/>
    <dgm:cxn modelId="{9E2EE1E6-9F6C-3640-AE81-ECB2EDC7FC98}" type="presParOf" srcId="{65437B86-0212-7341-9771-F79B6D955ACC}" destId="{077C0596-F824-9743-B148-D4F32B7A3129}" srcOrd="0" destOrd="0" presId="urn:microsoft.com/office/officeart/2009/3/layout/HorizontalOrganizationChart"/>
    <dgm:cxn modelId="{CC76ABEC-6ADF-5744-B316-7D2F6FD445AB}" type="presParOf" srcId="{65437B86-0212-7341-9771-F79B6D955ACC}" destId="{2321AB21-0AA1-BC41-AAC7-0C797A15D3C0}" srcOrd="1" destOrd="0" presId="urn:microsoft.com/office/officeart/2009/3/layout/HorizontalOrganizationChart"/>
    <dgm:cxn modelId="{12053A37-3DBC-B345-9941-56EA4DC01F4C}" type="presParOf" srcId="{2321AB21-0AA1-BC41-AAC7-0C797A15D3C0}" destId="{1AC1ABB0-B126-DD45-B05A-59BDD378093B}" srcOrd="0" destOrd="0" presId="urn:microsoft.com/office/officeart/2009/3/layout/HorizontalOrganizationChart"/>
    <dgm:cxn modelId="{C5E02EFA-4290-5E43-951B-083E516F25FF}" type="presParOf" srcId="{1AC1ABB0-B126-DD45-B05A-59BDD378093B}" destId="{30491DA2-1E15-3344-843A-E8628EDC2CE7}" srcOrd="0" destOrd="0" presId="urn:microsoft.com/office/officeart/2009/3/layout/HorizontalOrganizationChart"/>
    <dgm:cxn modelId="{BFE263FE-4EA7-6F4B-8826-D260D7D6513D}" type="presParOf" srcId="{1AC1ABB0-B126-DD45-B05A-59BDD378093B}" destId="{AAAB6984-D0E4-F14E-981B-BDBDCDE42CA6}" srcOrd="1" destOrd="0" presId="urn:microsoft.com/office/officeart/2009/3/layout/HorizontalOrganizationChart"/>
    <dgm:cxn modelId="{AAB2743C-804A-514C-9438-D12DF27984C9}" type="presParOf" srcId="{2321AB21-0AA1-BC41-AAC7-0C797A15D3C0}" destId="{971FF8E5-6EC5-714A-B718-641DC0CE3747}" srcOrd="1" destOrd="0" presId="urn:microsoft.com/office/officeart/2009/3/layout/HorizontalOrganizationChart"/>
    <dgm:cxn modelId="{5A1D183F-18AA-2941-9B90-E1C1110F21BD}" type="presParOf" srcId="{971FF8E5-6EC5-714A-B718-641DC0CE3747}" destId="{B405B9F5-B9C6-6345-9553-67D1481197C9}" srcOrd="0" destOrd="0" presId="urn:microsoft.com/office/officeart/2009/3/layout/HorizontalOrganizationChart"/>
    <dgm:cxn modelId="{6E2EFD6B-D293-3C4A-A58E-FEE82A670D53}" type="presParOf" srcId="{971FF8E5-6EC5-714A-B718-641DC0CE3747}" destId="{AA3BDB56-51B0-3C4B-8E7B-B3BA3EB58E27}" srcOrd="1" destOrd="0" presId="urn:microsoft.com/office/officeart/2009/3/layout/HorizontalOrganizationChart"/>
    <dgm:cxn modelId="{33CE25BF-741A-FC4F-BF24-E6C4DBB96BBB}" type="presParOf" srcId="{AA3BDB56-51B0-3C4B-8E7B-B3BA3EB58E27}" destId="{295B4373-99CD-8347-8985-A3AD779D6E0A}" srcOrd="0" destOrd="0" presId="urn:microsoft.com/office/officeart/2009/3/layout/HorizontalOrganizationChart"/>
    <dgm:cxn modelId="{18B0FA0E-239C-9B40-BA00-96056EA2135A}" type="presParOf" srcId="{295B4373-99CD-8347-8985-A3AD779D6E0A}" destId="{1E71D345-4BDD-5946-9716-00F65ECEF7A5}" srcOrd="0" destOrd="0" presId="urn:microsoft.com/office/officeart/2009/3/layout/HorizontalOrganizationChart"/>
    <dgm:cxn modelId="{43A22675-9D3B-EB4C-B5C1-E5D79FBE6C5B}" type="presParOf" srcId="{295B4373-99CD-8347-8985-A3AD779D6E0A}" destId="{138D40B8-2007-C24A-84F0-A8125550CC6B}" srcOrd="1" destOrd="0" presId="urn:microsoft.com/office/officeart/2009/3/layout/HorizontalOrganizationChart"/>
    <dgm:cxn modelId="{5C42DCFD-B4A8-784D-A732-B2D6CDEF972F}" type="presParOf" srcId="{AA3BDB56-51B0-3C4B-8E7B-B3BA3EB58E27}" destId="{88D1D7E8-F522-F44D-8A9D-8E5D8DAAC063}" srcOrd="1" destOrd="0" presId="urn:microsoft.com/office/officeart/2009/3/layout/HorizontalOrganizationChart"/>
    <dgm:cxn modelId="{24E49FFA-8105-D943-8E14-92649EEFAD05}" type="presParOf" srcId="{88D1D7E8-F522-F44D-8A9D-8E5D8DAAC063}" destId="{6E2606F5-35D4-0647-9D3B-CA68360868F2}" srcOrd="0" destOrd="0" presId="urn:microsoft.com/office/officeart/2009/3/layout/HorizontalOrganizationChart"/>
    <dgm:cxn modelId="{BBA78C59-D8D2-9549-80E3-C483B2AA2391}" type="presParOf" srcId="{88D1D7E8-F522-F44D-8A9D-8E5D8DAAC063}" destId="{153C1EC7-3518-8C41-A114-A2A0C6B05AEE}" srcOrd="1" destOrd="0" presId="urn:microsoft.com/office/officeart/2009/3/layout/HorizontalOrganizationChart"/>
    <dgm:cxn modelId="{EBC91598-E51F-2D4C-BEA6-787C4EBA1FE7}" type="presParOf" srcId="{153C1EC7-3518-8C41-A114-A2A0C6B05AEE}" destId="{BF1615F2-EDCD-0246-BB57-51DD348695C3}" srcOrd="0" destOrd="0" presId="urn:microsoft.com/office/officeart/2009/3/layout/HorizontalOrganizationChart"/>
    <dgm:cxn modelId="{29CCA290-05D4-9C45-BEF2-00109B3DDE9D}" type="presParOf" srcId="{BF1615F2-EDCD-0246-BB57-51DD348695C3}" destId="{E9833248-76E3-3F47-A529-91190B8774E6}" srcOrd="0" destOrd="0" presId="urn:microsoft.com/office/officeart/2009/3/layout/HorizontalOrganizationChart"/>
    <dgm:cxn modelId="{6CF43379-82F9-8C41-A64D-DA9BE0A75DCB}" type="presParOf" srcId="{BF1615F2-EDCD-0246-BB57-51DD348695C3}" destId="{E1C332D2-621B-AA46-98CB-07B4B6F7533B}" srcOrd="1" destOrd="0" presId="urn:microsoft.com/office/officeart/2009/3/layout/HorizontalOrganizationChart"/>
    <dgm:cxn modelId="{26650938-D592-7742-9FA8-3A67CEF6CA90}" type="presParOf" srcId="{153C1EC7-3518-8C41-A114-A2A0C6B05AEE}" destId="{DACD7A01-7622-BD41-8F1D-26F53D65C584}" srcOrd="1" destOrd="0" presId="urn:microsoft.com/office/officeart/2009/3/layout/HorizontalOrganizationChart"/>
    <dgm:cxn modelId="{6B901A60-D62C-AE4B-BA6A-31C0C687FFCB}" type="presParOf" srcId="{153C1EC7-3518-8C41-A114-A2A0C6B05AEE}" destId="{9B3CBE45-BDFA-6B41-B38B-E2F4B207CC92}" srcOrd="2" destOrd="0" presId="urn:microsoft.com/office/officeart/2009/3/layout/HorizontalOrganizationChart"/>
    <dgm:cxn modelId="{9FAA3548-36DA-4C40-969F-5CDDD8068855}" type="presParOf" srcId="{AA3BDB56-51B0-3C4B-8E7B-B3BA3EB58E27}" destId="{B58F03C3-F47A-1D4D-895F-E69B4170D1A4}" srcOrd="2" destOrd="0" presId="urn:microsoft.com/office/officeart/2009/3/layout/HorizontalOrganizationChart"/>
    <dgm:cxn modelId="{09EE009D-6E51-4A4B-9128-F06966CF1A9C}" type="presParOf" srcId="{971FF8E5-6EC5-714A-B718-641DC0CE3747}" destId="{2A3713A6-643A-FD42-85F7-52FF4CF129A0}" srcOrd="2" destOrd="0" presId="urn:microsoft.com/office/officeart/2009/3/layout/HorizontalOrganizationChart"/>
    <dgm:cxn modelId="{BF6C15F3-503D-3441-A033-3E06660FA481}" type="presParOf" srcId="{971FF8E5-6EC5-714A-B718-641DC0CE3747}" destId="{455F426B-B846-FD4D-9A12-90F2AC6501DD}" srcOrd="3" destOrd="0" presId="urn:microsoft.com/office/officeart/2009/3/layout/HorizontalOrganizationChart"/>
    <dgm:cxn modelId="{D6B971BE-1AFD-F740-813B-4DDCA6A00824}" type="presParOf" srcId="{455F426B-B846-FD4D-9A12-90F2AC6501DD}" destId="{9D06465E-BB2E-0E43-B981-E69A23BA6D0D}" srcOrd="0" destOrd="0" presId="urn:microsoft.com/office/officeart/2009/3/layout/HorizontalOrganizationChart"/>
    <dgm:cxn modelId="{C9A81532-388D-1F4D-ABC5-54358B49DEC6}" type="presParOf" srcId="{9D06465E-BB2E-0E43-B981-E69A23BA6D0D}" destId="{06487A0B-8F44-A046-89BC-49444E6953A6}" srcOrd="0" destOrd="0" presId="urn:microsoft.com/office/officeart/2009/3/layout/HorizontalOrganizationChart"/>
    <dgm:cxn modelId="{0FE56D42-35C2-BA4B-8E1D-7B88D5C57DA9}" type="presParOf" srcId="{9D06465E-BB2E-0E43-B981-E69A23BA6D0D}" destId="{35143AE9-739F-AB45-A2A6-27FBDA1EEB2B}" srcOrd="1" destOrd="0" presId="urn:microsoft.com/office/officeart/2009/3/layout/HorizontalOrganizationChart"/>
    <dgm:cxn modelId="{D1B0A2D0-92FD-5B49-AEA3-FDE23ABC1079}" type="presParOf" srcId="{455F426B-B846-FD4D-9A12-90F2AC6501DD}" destId="{6F193676-2215-0E41-9C04-A5DC6613D64E}" srcOrd="1" destOrd="0" presId="urn:microsoft.com/office/officeart/2009/3/layout/HorizontalOrganizationChart"/>
    <dgm:cxn modelId="{D8F153D9-14D6-1849-91AA-F61C75B2D5AA}" type="presParOf" srcId="{6F193676-2215-0E41-9C04-A5DC6613D64E}" destId="{07FB4CF9-8CF5-9A44-A57B-9D0FB41C91A8}" srcOrd="0" destOrd="0" presId="urn:microsoft.com/office/officeart/2009/3/layout/HorizontalOrganizationChart"/>
    <dgm:cxn modelId="{2F4F2C47-64D2-CC47-95AC-2BD54C854369}" type="presParOf" srcId="{6F193676-2215-0E41-9C04-A5DC6613D64E}" destId="{DD66E6F3-236A-7E45-8E2A-B82C542A4884}" srcOrd="1" destOrd="0" presId="urn:microsoft.com/office/officeart/2009/3/layout/HorizontalOrganizationChart"/>
    <dgm:cxn modelId="{8B916096-0B76-EB41-8D8F-FD2F53CBCC4A}" type="presParOf" srcId="{DD66E6F3-236A-7E45-8E2A-B82C542A4884}" destId="{11C4FBE7-F0B3-F941-A7E6-7C34C204CD33}" srcOrd="0" destOrd="0" presId="urn:microsoft.com/office/officeart/2009/3/layout/HorizontalOrganizationChart"/>
    <dgm:cxn modelId="{BCCD1B85-40D7-CC41-AEFE-A0C3D3E172AB}" type="presParOf" srcId="{11C4FBE7-F0B3-F941-A7E6-7C34C204CD33}" destId="{6FBB7094-C3C6-4646-A364-8F99ECAB2090}" srcOrd="0" destOrd="0" presId="urn:microsoft.com/office/officeart/2009/3/layout/HorizontalOrganizationChart"/>
    <dgm:cxn modelId="{B160FAD0-A002-A04D-BE31-B6A530F3B87B}" type="presParOf" srcId="{11C4FBE7-F0B3-F941-A7E6-7C34C204CD33}" destId="{D3EEEEB9-689A-7D42-90A8-1486ED508519}" srcOrd="1" destOrd="0" presId="urn:microsoft.com/office/officeart/2009/3/layout/HorizontalOrganizationChart"/>
    <dgm:cxn modelId="{B4571890-CA5A-6248-A83F-3FE3F6613930}" type="presParOf" srcId="{DD66E6F3-236A-7E45-8E2A-B82C542A4884}" destId="{2C239EC7-A13C-0343-B3F0-E2C9F79E5A99}" srcOrd="1" destOrd="0" presId="urn:microsoft.com/office/officeart/2009/3/layout/HorizontalOrganizationChart"/>
    <dgm:cxn modelId="{BB48B7AF-196A-0A49-8791-4BD360088445}" type="presParOf" srcId="{2C239EC7-A13C-0343-B3F0-E2C9F79E5A99}" destId="{C14C504C-37C2-9742-87F3-CCE44C666D63}" srcOrd="0" destOrd="0" presId="urn:microsoft.com/office/officeart/2009/3/layout/HorizontalOrganizationChart"/>
    <dgm:cxn modelId="{57E8F361-A59C-C244-9205-CCA675BB66E3}" type="presParOf" srcId="{2C239EC7-A13C-0343-B3F0-E2C9F79E5A99}" destId="{6681916A-F5A9-5741-B45A-0C6BB6BB9C14}" srcOrd="1" destOrd="0" presId="urn:microsoft.com/office/officeart/2009/3/layout/HorizontalOrganizationChart"/>
    <dgm:cxn modelId="{00BFCDA3-B05A-414A-9C62-00BF92AA8D97}" type="presParOf" srcId="{6681916A-F5A9-5741-B45A-0C6BB6BB9C14}" destId="{7CF5577A-FD7C-504D-BA05-782FEFF4B2CA}" srcOrd="0" destOrd="0" presId="urn:microsoft.com/office/officeart/2009/3/layout/HorizontalOrganizationChart"/>
    <dgm:cxn modelId="{C29F4079-2E27-8445-B62D-E34451D7ACDD}" type="presParOf" srcId="{7CF5577A-FD7C-504D-BA05-782FEFF4B2CA}" destId="{15B7D702-FB7F-4244-AB69-0027B7063DEA}" srcOrd="0" destOrd="0" presId="urn:microsoft.com/office/officeart/2009/3/layout/HorizontalOrganizationChart"/>
    <dgm:cxn modelId="{F5F1F742-6F70-B84B-85F2-47D09FA64F59}" type="presParOf" srcId="{7CF5577A-FD7C-504D-BA05-782FEFF4B2CA}" destId="{5B4372EF-666C-AE4C-9684-9DFEF81FF2F8}" srcOrd="1" destOrd="0" presId="urn:microsoft.com/office/officeart/2009/3/layout/HorizontalOrganizationChart"/>
    <dgm:cxn modelId="{16C46227-07EC-5C4E-9D98-CC88CF4E7431}" type="presParOf" srcId="{6681916A-F5A9-5741-B45A-0C6BB6BB9C14}" destId="{15CFED0F-A8D7-E441-B7FC-8B11E6486A78}" srcOrd="1" destOrd="0" presId="urn:microsoft.com/office/officeart/2009/3/layout/HorizontalOrganizationChart"/>
    <dgm:cxn modelId="{88E0085B-4690-184E-BDDA-81A30732C15E}" type="presParOf" srcId="{15CFED0F-A8D7-E441-B7FC-8B11E6486A78}" destId="{54C50811-ADBC-FF46-8BC8-F5E12DCCB034}" srcOrd="0" destOrd="0" presId="urn:microsoft.com/office/officeart/2009/3/layout/HorizontalOrganizationChart"/>
    <dgm:cxn modelId="{7DB264FA-1D73-9047-AD90-5395D8EF0222}" type="presParOf" srcId="{15CFED0F-A8D7-E441-B7FC-8B11E6486A78}" destId="{7C573EC2-6CF4-C54B-934B-221CAB942DAF}" srcOrd="1" destOrd="0" presId="urn:microsoft.com/office/officeart/2009/3/layout/HorizontalOrganizationChart"/>
    <dgm:cxn modelId="{80525ABF-CE93-AA4D-B4BB-47EB6DD5F52B}" type="presParOf" srcId="{7C573EC2-6CF4-C54B-934B-221CAB942DAF}" destId="{1643AFAE-5B3A-824B-A846-7B5ABDDF18B5}" srcOrd="0" destOrd="0" presId="urn:microsoft.com/office/officeart/2009/3/layout/HorizontalOrganizationChart"/>
    <dgm:cxn modelId="{A1A4F185-57DA-9141-A10F-96EB9201137E}" type="presParOf" srcId="{1643AFAE-5B3A-824B-A846-7B5ABDDF18B5}" destId="{A7D00A65-E191-D048-AA09-DC56E17E143F}" srcOrd="0" destOrd="0" presId="urn:microsoft.com/office/officeart/2009/3/layout/HorizontalOrganizationChart"/>
    <dgm:cxn modelId="{1921912B-0098-6640-9799-2C0CDCB19AAD}" type="presParOf" srcId="{1643AFAE-5B3A-824B-A846-7B5ABDDF18B5}" destId="{8575AB77-1A25-6740-A1FD-8DA356A21C0B}" srcOrd="1" destOrd="0" presId="urn:microsoft.com/office/officeart/2009/3/layout/HorizontalOrganizationChart"/>
    <dgm:cxn modelId="{84A2F6B4-FAFB-3C4B-BA91-EE36EBAEF395}" type="presParOf" srcId="{7C573EC2-6CF4-C54B-934B-221CAB942DAF}" destId="{75A33F40-70E2-BB4D-B7DE-29779F6DBF37}" srcOrd="1" destOrd="0" presId="urn:microsoft.com/office/officeart/2009/3/layout/HorizontalOrganizationChart"/>
    <dgm:cxn modelId="{75933CF3-E186-A447-A5A9-4AC2901206D5}" type="presParOf" srcId="{75A33F40-70E2-BB4D-B7DE-29779F6DBF37}" destId="{CAC98345-8AC8-E04E-A625-EEAE92765CF4}" srcOrd="0" destOrd="0" presId="urn:microsoft.com/office/officeart/2009/3/layout/HorizontalOrganizationChart"/>
    <dgm:cxn modelId="{9A14EAFD-F727-BA48-B3FE-986C491E37C6}" type="presParOf" srcId="{75A33F40-70E2-BB4D-B7DE-29779F6DBF37}" destId="{E7EA26CC-96D1-B74F-9D00-9CCD9D4F7918}" srcOrd="1" destOrd="0" presId="urn:microsoft.com/office/officeart/2009/3/layout/HorizontalOrganizationChart"/>
    <dgm:cxn modelId="{D5F675B0-9340-E349-BC3D-8CB0E347B6C9}" type="presParOf" srcId="{E7EA26CC-96D1-B74F-9D00-9CCD9D4F7918}" destId="{2960C51E-73E4-B145-BA7B-8840A937A167}" srcOrd="0" destOrd="0" presId="urn:microsoft.com/office/officeart/2009/3/layout/HorizontalOrganizationChart"/>
    <dgm:cxn modelId="{CC48D503-B2A5-9241-8A1A-24A55F421BA9}" type="presParOf" srcId="{2960C51E-73E4-B145-BA7B-8840A937A167}" destId="{AB9BEDBE-AEF8-C644-A997-39C531F46EDB}" srcOrd="0" destOrd="0" presId="urn:microsoft.com/office/officeart/2009/3/layout/HorizontalOrganizationChart"/>
    <dgm:cxn modelId="{6025A6F5-F761-2046-A732-44E3C142D1A2}" type="presParOf" srcId="{2960C51E-73E4-B145-BA7B-8840A937A167}" destId="{AEDF17DC-917A-E549-9F53-FA3195AFECCE}" srcOrd="1" destOrd="0" presId="urn:microsoft.com/office/officeart/2009/3/layout/HorizontalOrganizationChart"/>
    <dgm:cxn modelId="{E0D46F86-EA39-684F-85E4-7068B0899016}" type="presParOf" srcId="{E7EA26CC-96D1-B74F-9D00-9CCD9D4F7918}" destId="{0DD51A8F-F899-934F-B55A-A5473B1B1994}" srcOrd="1" destOrd="0" presId="urn:microsoft.com/office/officeart/2009/3/layout/HorizontalOrganizationChart"/>
    <dgm:cxn modelId="{2D6FB4E1-BFA2-0047-887E-6D0C91D66C4A}" type="presParOf" srcId="{E7EA26CC-96D1-B74F-9D00-9CCD9D4F7918}" destId="{DE99EA2A-B273-A84C-8B1F-8764137717DF}" srcOrd="2" destOrd="0" presId="urn:microsoft.com/office/officeart/2009/3/layout/HorizontalOrganizationChart"/>
    <dgm:cxn modelId="{CEE136DC-BB31-6D4C-BE50-A7BB9D7F7EB9}" type="presParOf" srcId="{75A33F40-70E2-BB4D-B7DE-29779F6DBF37}" destId="{0B64F52A-E6A3-D541-B3FC-E45A6C5068AF}" srcOrd="2" destOrd="0" presId="urn:microsoft.com/office/officeart/2009/3/layout/HorizontalOrganizationChart"/>
    <dgm:cxn modelId="{0C064FEE-30D8-234F-A8AB-264FDD9C65A8}" type="presParOf" srcId="{75A33F40-70E2-BB4D-B7DE-29779F6DBF37}" destId="{B9CD8781-80BD-9041-B34B-89E9FFF07AEF}" srcOrd="3" destOrd="0" presId="urn:microsoft.com/office/officeart/2009/3/layout/HorizontalOrganizationChart"/>
    <dgm:cxn modelId="{CB8312E7-CF88-3C42-8D10-0EBDC08BFB9A}" type="presParOf" srcId="{B9CD8781-80BD-9041-B34B-89E9FFF07AEF}" destId="{31854FE5-8D0A-E04B-879A-4C9D5159CCB1}" srcOrd="0" destOrd="0" presId="urn:microsoft.com/office/officeart/2009/3/layout/HorizontalOrganizationChart"/>
    <dgm:cxn modelId="{2BB35FC1-31BF-D241-8DAF-B57838942C67}" type="presParOf" srcId="{31854FE5-8D0A-E04B-879A-4C9D5159CCB1}" destId="{4911CB2B-6E84-7E46-999C-8FE531A1548A}" srcOrd="0" destOrd="0" presId="urn:microsoft.com/office/officeart/2009/3/layout/HorizontalOrganizationChart"/>
    <dgm:cxn modelId="{0D624228-716A-F842-B55E-24ABABAEE8E2}" type="presParOf" srcId="{31854FE5-8D0A-E04B-879A-4C9D5159CCB1}" destId="{0DA7DA3C-D0B8-FD42-A366-698FE0E74ACD}" srcOrd="1" destOrd="0" presId="urn:microsoft.com/office/officeart/2009/3/layout/HorizontalOrganizationChart"/>
    <dgm:cxn modelId="{F0E16ABE-C1C4-0E44-963E-AB08E38D57CA}" type="presParOf" srcId="{B9CD8781-80BD-9041-B34B-89E9FFF07AEF}" destId="{15FF1003-E546-2D40-BE05-2EFD666B7660}" srcOrd="1" destOrd="0" presId="urn:microsoft.com/office/officeart/2009/3/layout/HorizontalOrganizationChart"/>
    <dgm:cxn modelId="{4BAAA73E-9522-8746-8142-86F1EC2758D9}" type="presParOf" srcId="{B9CD8781-80BD-9041-B34B-89E9FFF07AEF}" destId="{71B36B7B-814E-264F-9332-5581EA37272C}" srcOrd="2" destOrd="0" presId="urn:microsoft.com/office/officeart/2009/3/layout/HorizontalOrganizationChart"/>
    <dgm:cxn modelId="{661BB89F-2698-114E-9AB2-E5CF3D81C5E3}" type="presParOf" srcId="{75A33F40-70E2-BB4D-B7DE-29779F6DBF37}" destId="{1D4352D2-A4C7-F94A-AA8E-BC426FC7EB29}" srcOrd="4" destOrd="0" presId="urn:microsoft.com/office/officeart/2009/3/layout/HorizontalOrganizationChart"/>
    <dgm:cxn modelId="{601FE7A4-C470-CE41-879E-830DEFAA368C}" type="presParOf" srcId="{75A33F40-70E2-BB4D-B7DE-29779F6DBF37}" destId="{7A1AE6DE-B1CC-CA48-BA58-CC43E01A9A17}" srcOrd="5" destOrd="0" presId="urn:microsoft.com/office/officeart/2009/3/layout/HorizontalOrganizationChart"/>
    <dgm:cxn modelId="{B59058EF-257B-A544-A87C-18C182DF859B}" type="presParOf" srcId="{7A1AE6DE-B1CC-CA48-BA58-CC43E01A9A17}" destId="{18377014-B773-5A4F-8CAE-4B3C5E2CCFA0}" srcOrd="0" destOrd="0" presId="urn:microsoft.com/office/officeart/2009/3/layout/HorizontalOrganizationChart"/>
    <dgm:cxn modelId="{685649E8-8F46-4143-A3E0-0AE992F2C974}" type="presParOf" srcId="{18377014-B773-5A4F-8CAE-4B3C5E2CCFA0}" destId="{66209CF4-5077-114D-820C-5FF1E6289B1D}" srcOrd="0" destOrd="0" presId="urn:microsoft.com/office/officeart/2009/3/layout/HorizontalOrganizationChart"/>
    <dgm:cxn modelId="{1719B2F0-F1A2-CA46-837A-8E84CA27844D}" type="presParOf" srcId="{18377014-B773-5A4F-8CAE-4B3C5E2CCFA0}" destId="{62752B77-B13E-9446-BEE5-28E516FF1E9E}" srcOrd="1" destOrd="0" presId="urn:microsoft.com/office/officeart/2009/3/layout/HorizontalOrganizationChart"/>
    <dgm:cxn modelId="{9519217E-56D5-364A-8B54-9DF20DBAF370}" type="presParOf" srcId="{7A1AE6DE-B1CC-CA48-BA58-CC43E01A9A17}" destId="{779163D9-94D8-904A-8855-3E7BE1A53B55}" srcOrd="1" destOrd="0" presId="urn:microsoft.com/office/officeart/2009/3/layout/HorizontalOrganizationChart"/>
    <dgm:cxn modelId="{7ED7BEBE-CA89-5947-B6B5-9EB5F740D607}" type="presParOf" srcId="{7A1AE6DE-B1CC-CA48-BA58-CC43E01A9A17}" destId="{6CB8B31B-90EB-DA4F-B867-97B812C6E2FF}" srcOrd="2" destOrd="0" presId="urn:microsoft.com/office/officeart/2009/3/layout/HorizontalOrganizationChart"/>
    <dgm:cxn modelId="{9F341EF1-5F65-FF47-80CF-E55D8001182C}" type="presParOf" srcId="{7C573EC2-6CF4-C54B-934B-221CAB942DAF}" destId="{8CCAD9BD-6823-DF40-B33F-CDAC5E0AA009}" srcOrd="2" destOrd="0" presId="urn:microsoft.com/office/officeart/2009/3/layout/HorizontalOrganizationChart"/>
    <dgm:cxn modelId="{0612A021-AF2A-E540-BFF2-4D8DE133FD7A}" type="presParOf" srcId="{15CFED0F-A8D7-E441-B7FC-8B11E6486A78}" destId="{6F779EF5-AAE1-F648-B41C-A74776958E53}" srcOrd="2" destOrd="0" presId="urn:microsoft.com/office/officeart/2009/3/layout/HorizontalOrganizationChart"/>
    <dgm:cxn modelId="{39FE2E7A-FA94-FE42-861F-B2437BFCE7B2}" type="presParOf" srcId="{15CFED0F-A8D7-E441-B7FC-8B11E6486A78}" destId="{58593E06-179B-664B-9F45-283C6B25BCA3}" srcOrd="3" destOrd="0" presId="urn:microsoft.com/office/officeart/2009/3/layout/HorizontalOrganizationChart"/>
    <dgm:cxn modelId="{42AE5B28-C463-3249-8B24-E73E3BA81752}" type="presParOf" srcId="{58593E06-179B-664B-9F45-283C6B25BCA3}" destId="{54BEA741-2B8A-2548-A49F-10069CCC2900}" srcOrd="0" destOrd="0" presId="urn:microsoft.com/office/officeart/2009/3/layout/HorizontalOrganizationChart"/>
    <dgm:cxn modelId="{04C3DA6C-A875-EF43-B786-70100F4BE53E}" type="presParOf" srcId="{54BEA741-2B8A-2548-A49F-10069CCC2900}" destId="{6D5856A5-28A1-534E-AC3A-C356B9019E32}" srcOrd="0" destOrd="0" presId="urn:microsoft.com/office/officeart/2009/3/layout/HorizontalOrganizationChart"/>
    <dgm:cxn modelId="{6D9954AB-A202-E046-8E43-FED51EE58671}" type="presParOf" srcId="{54BEA741-2B8A-2548-A49F-10069CCC2900}" destId="{BDC30749-0C41-DC4C-993F-3C6BB99071E2}" srcOrd="1" destOrd="0" presId="urn:microsoft.com/office/officeart/2009/3/layout/HorizontalOrganizationChart"/>
    <dgm:cxn modelId="{DAC26257-9655-824A-8EFE-76AFE1B04245}" type="presParOf" srcId="{58593E06-179B-664B-9F45-283C6B25BCA3}" destId="{F63FCCA5-69F8-B742-9841-9F695EB87D5B}" srcOrd="1" destOrd="0" presId="urn:microsoft.com/office/officeart/2009/3/layout/HorizontalOrganizationChart"/>
    <dgm:cxn modelId="{8AFF5A5A-48BE-6F49-9A79-B4185C236665}" type="presParOf" srcId="{F63FCCA5-69F8-B742-9841-9F695EB87D5B}" destId="{B6E197A1-DC59-984D-A4FF-C0B8269E0F95}" srcOrd="0" destOrd="0" presId="urn:microsoft.com/office/officeart/2009/3/layout/HorizontalOrganizationChart"/>
    <dgm:cxn modelId="{F4E9471D-E66B-4A49-81FA-E7986E6AEBDE}" type="presParOf" srcId="{F63FCCA5-69F8-B742-9841-9F695EB87D5B}" destId="{3EC1D6A0-81A2-CB46-940C-A24DB9A9F4D8}" srcOrd="1" destOrd="0" presId="urn:microsoft.com/office/officeart/2009/3/layout/HorizontalOrganizationChart"/>
    <dgm:cxn modelId="{38913E6A-ADE5-5B42-9075-37AD40DDB93D}" type="presParOf" srcId="{3EC1D6A0-81A2-CB46-940C-A24DB9A9F4D8}" destId="{8158D27D-0ED6-164D-BAD9-922379CECF3F}" srcOrd="0" destOrd="0" presId="urn:microsoft.com/office/officeart/2009/3/layout/HorizontalOrganizationChart"/>
    <dgm:cxn modelId="{2A0AB3D4-D79B-824C-8F73-1728C6658DF8}" type="presParOf" srcId="{8158D27D-0ED6-164D-BAD9-922379CECF3F}" destId="{04A66468-D2D2-024C-9E0D-2C1AC9085B36}" srcOrd="0" destOrd="0" presId="urn:microsoft.com/office/officeart/2009/3/layout/HorizontalOrganizationChart"/>
    <dgm:cxn modelId="{654F4B89-0777-9043-B366-7060BAA27296}" type="presParOf" srcId="{8158D27D-0ED6-164D-BAD9-922379CECF3F}" destId="{6FF6F819-8543-2148-8DE2-DD31D1473849}" srcOrd="1" destOrd="0" presId="urn:microsoft.com/office/officeart/2009/3/layout/HorizontalOrganizationChart"/>
    <dgm:cxn modelId="{A34EE654-E607-794B-A671-D6DD13255FD7}" type="presParOf" srcId="{3EC1D6A0-81A2-CB46-940C-A24DB9A9F4D8}" destId="{AD59C89E-8A54-3343-917A-9A9A2A8DC82F}" srcOrd="1" destOrd="0" presId="urn:microsoft.com/office/officeart/2009/3/layout/HorizontalOrganizationChart"/>
    <dgm:cxn modelId="{C988A856-7C97-FA49-9204-3C1D2D8CCF60}" type="presParOf" srcId="{3EC1D6A0-81A2-CB46-940C-A24DB9A9F4D8}" destId="{8024CA5A-D79B-5F4A-BEFD-A2C0B2053CCE}" srcOrd="2" destOrd="0" presId="urn:microsoft.com/office/officeart/2009/3/layout/HorizontalOrganizationChart"/>
    <dgm:cxn modelId="{13F77F99-718D-EE47-A295-0231A4C3956D}" type="presParOf" srcId="{F63FCCA5-69F8-B742-9841-9F695EB87D5B}" destId="{B2885F66-AED7-B64A-B3D5-4981DB240208}" srcOrd="2" destOrd="0" presId="urn:microsoft.com/office/officeart/2009/3/layout/HorizontalOrganizationChart"/>
    <dgm:cxn modelId="{5B3436A0-A7C5-A749-A19E-ADB116D93F15}" type="presParOf" srcId="{F63FCCA5-69F8-B742-9841-9F695EB87D5B}" destId="{0E4A3E7D-ED0D-454A-AF6A-367B1D990F4C}" srcOrd="3" destOrd="0" presId="urn:microsoft.com/office/officeart/2009/3/layout/HorizontalOrganizationChart"/>
    <dgm:cxn modelId="{DED0ECED-1769-5940-9670-3EE21E59DEEC}" type="presParOf" srcId="{0E4A3E7D-ED0D-454A-AF6A-367B1D990F4C}" destId="{DE6073D2-1F4C-9340-A8DC-A8CA9F38F8C2}" srcOrd="0" destOrd="0" presId="urn:microsoft.com/office/officeart/2009/3/layout/HorizontalOrganizationChart"/>
    <dgm:cxn modelId="{383831B5-649D-FE4D-983F-8F0E84B97182}" type="presParOf" srcId="{DE6073D2-1F4C-9340-A8DC-A8CA9F38F8C2}" destId="{A57ACB15-3233-544D-A0C5-ADA7C93ECE32}" srcOrd="0" destOrd="0" presId="urn:microsoft.com/office/officeart/2009/3/layout/HorizontalOrganizationChart"/>
    <dgm:cxn modelId="{5091AC2E-48B6-8949-A591-D5F07BC53818}" type="presParOf" srcId="{DE6073D2-1F4C-9340-A8DC-A8CA9F38F8C2}" destId="{ADFE2B5D-4C75-CB4F-A859-C9B4390EF0AF}" srcOrd="1" destOrd="0" presId="urn:microsoft.com/office/officeart/2009/3/layout/HorizontalOrganizationChart"/>
    <dgm:cxn modelId="{5123A2A9-E871-C847-866B-C4A6FB0B1544}" type="presParOf" srcId="{0E4A3E7D-ED0D-454A-AF6A-367B1D990F4C}" destId="{196DF635-8E52-B949-9230-18241E81C002}" srcOrd="1" destOrd="0" presId="urn:microsoft.com/office/officeart/2009/3/layout/HorizontalOrganizationChart"/>
    <dgm:cxn modelId="{AF929111-6BDE-214C-9BC6-B95C1DFF01D3}" type="presParOf" srcId="{0E4A3E7D-ED0D-454A-AF6A-367B1D990F4C}" destId="{355CD509-A368-CB4B-8C1C-638910A9B90C}" srcOrd="2" destOrd="0" presId="urn:microsoft.com/office/officeart/2009/3/layout/HorizontalOrganizationChart"/>
    <dgm:cxn modelId="{6FB75139-A7EC-F541-AC08-5618457F528D}" type="presParOf" srcId="{58593E06-179B-664B-9F45-283C6B25BCA3}" destId="{8213CD47-93D1-7844-A567-8EEDE3E65A62}" srcOrd="2" destOrd="0" presId="urn:microsoft.com/office/officeart/2009/3/layout/HorizontalOrganizationChart"/>
    <dgm:cxn modelId="{AAEAEA67-4AE0-8A45-9367-A266AFFDDAEB}" type="presParOf" srcId="{15CFED0F-A8D7-E441-B7FC-8B11E6486A78}" destId="{2679A54E-390A-CE48-829B-293C648E3478}" srcOrd="4" destOrd="0" presId="urn:microsoft.com/office/officeart/2009/3/layout/HorizontalOrganizationChart"/>
    <dgm:cxn modelId="{4554278D-F3B7-504D-B563-3C0A6BE3B273}" type="presParOf" srcId="{15CFED0F-A8D7-E441-B7FC-8B11E6486A78}" destId="{B2EF57DC-CF47-1B4D-B750-4859C88F09C6}" srcOrd="5" destOrd="0" presId="urn:microsoft.com/office/officeart/2009/3/layout/HorizontalOrganizationChart"/>
    <dgm:cxn modelId="{AFDCBCBF-81FB-C446-9011-9575F101F4DB}" type="presParOf" srcId="{B2EF57DC-CF47-1B4D-B750-4859C88F09C6}" destId="{9466EFC6-91BE-264E-9BD7-386C99E4F975}" srcOrd="0" destOrd="0" presId="urn:microsoft.com/office/officeart/2009/3/layout/HorizontalOrganizationChart"/>
    <dgm:cxn modelId="{7EEC3B44-0BB2-294D-BB8D-597102C076AD}" type="presParOf" srcId="{9466EFC6-91BE-264E-9BD7-386C99E4F975}" destId="{4391BBA2-F3D1-D449-B887-07E771CA0713}" srcOrd="0" destOrd="0" presId="urn:microsoft.com/office/officeart/2009/3/layout/HorizontalOrganizationChart"/>
    <dgm:cxn modelId="{4D9BDE40-A206-194D-9542-910A9778899E}" type="presParOf" srcId="{9466EFC6-91BE-264E-9BD7-386C99E4F975}" destId="{7B98FC2A-7A48-CD49-9E17-63A135D5950C}" srcOrd="1" destOrd="0" presId="urn:microsoft.com/office/officeart/2009/3/layout/HorizontalOrganizationChart"/>
    <dgm:cxn modelId="{97987894-8D8D-F84F-A149-BFB0D51AF3A3}" type="presParOf" srcId="{B2EF57DC-CF47-1B4D-B750-4859C88F09C6}" destId="{D4AC21BE-E351-814E-B3C5-30CF14F60B52}" srcOrd="1" destOrd="0" presId="urn:microsoft.com/office/officeart/2009/3/layout/HorizontalOrganizationChart"/>
    <dgm:cxn modelId="{49E5C094-C182-8D46-8B2D-37DC3BC5DCEE}" type="presParOf" srcId="{B2EF57DC-CF47-1B4D-B750-4859C88F09C6}" destId="{0B1CB4FA-99E4-8F4A-BC3D-694F57F17D85}" srcOrd="2" destOrd="0" presId="urn:microsoft.com/office/officeart/2009/3/layout/HorizontalOrganizationChart"/>
    <dgm:cxn modelId="{123383C7-BB58-604F-B048-988C16A1D2C8}" type="presParOf" srcId="{15CFED0F-A8D7-E441-B7FC-8B11E6486A78}" destId="{A631E1C1-D8D2-1642-BD7C-F6D9463A0E1D}" srcOrd="6" destOrd="0" presId="urn:microsoft.com/office/officeart/2009/3/layout/HorizontalOrganizationChart"/>
    <dgm:cxn modelId="{BE5299FB-6070-F648-8CB3-3CCC775719B5}" type="presParOf" srcId="{15CFED0F-A8D7-E441-B7FC-8B11E6486A78}" destId="{42287354-84CC-0445-9556-05F4AE206061}" srcOrd="7" destOrd="0" presId="urn:microsoft.com/office/officeart/2009/3/layout/HorizontalOrganizationChart"/>
    <dgm:cxn modelId="{2B325067-0984-4C43-93CB-6D9B8199E229}" type="presParOf" srcId="{42287354-84CC-0445-9556-05F4AE206061}" destId="{E562F6BF-18BE-B247-82CE-702ED1387FB9}" srcOrd="0" destOrd="0" presId="urn:microsoft.com/office/officeart/2009/3/layout/HorizontalOrganizationChart"/>
    <dgm:cxn modelId="{06A3571D-5370-5045-B32B-4FA3CA90E00E}" type="presParOf" srcId="{E562F6BF-18BE-B247-82CE-702ED1387FB9}" destId="{DD8EA461-A2A6-F44E-92CA-9CC717E7082C}" srcOrd="0" destOrd="0" presId="urn:microsoft.com/office/officeart/2009/3/layout/HorizontalOrganizationChart"/>
    <dgm:cxn modelId="{4DF11C25-DDAD-B54A-B837-FAF18C896145}" type="presParOf" srcId="{E562F6BF-18BE-B247-82CE-702ED1387FB9}" destId="{0CC2B1B7-273D-AE47-91B6-27AC31E6CA32}" srcOrd="1" destOrd="0" presId="urn:microsoft.com/office/officeart/2009/3/layout/HorizontalOrganizationChart"/>
    <dgm:cxn modelId="{861B6EC9-6772-AC4D-91C0-C81D55F8ABC4}" type="presParOf" srcId="{42287354-84CC-0445-9556-05F4AE206061}" destId="{BE619515-348E-B846-958D-CCDBDB79C948}" srcOrd="1" destOrd="0" presId="urn:microsoft.com/office/officeart/2009/3/layout/HorizontalOrganizationChart"/>
    <dgm:cxn modelId="{48F89134-6B86-D944-BF5D-246E50BB288C}" type="presParOf" srcId="{42287354-84CC-0445-9556-05F4AE206061}" destId="{0003BFE8-43EA-8D4A-B2BC-E3F2AEC75939}" srcOrd="2" destOrd="0" presId="urn:microsoft.com/office/officeart/2009/3/layout/HorizontalOrganizationChart"/>
    <dgm:cxn modelId="{0BA1A5FE-9714-6D4A-B848-C7DF84B2A920}" type="presParOf" srcId="{15CFED0F-A8D7-E441-B7FC-8B11E6486A78}" destId="{DB6D226E-7C3F-9F44-88AF-F66B2A9B5296}" srcOrd="8" destOrd="0" presId="urn:microsoft.com/office/officeart/2009/3/layout/HorizontalOrganizationChart"/>
    <dgm:cxn modelId="{3F62B231-9CC8-9649-BF25-054E1ED89A35}" type="presParOf" srcId="{15CFED0F-A8D7-E441-B7FC-8B11E6486A78}" destId="{CAAE2CD3-C35F-DC4D-AC8A-197E611F3B60}" srcOrd="9" destOrd="0" presId="urn:microsoft.com/office/officeart/2009/3/layout/HorizontalOrganizationChart"/>
    <dgm:cxn modelId="{1FC2473E-6AA7-1C4E-9B53-140F0ABF73B5}" type="presParOf" srcId="{CAAE2CD3-C35F-DC4D-AC8A-197E611F3B60}" destId="{0B1FD597-1BFF-234A-B106-AD5FB0D82DEB}" srcOrd="0" destOrd="0" presId="urn:microsoft.com/office/officeart/2009/3/layout/HorizontalOrganizationChart"/>
    <dgm:cxn modelId="{B5CF5265-0806-A148-ABC7-7AFC3797FA6D}" type="presParOf" srcId="{0B1FD597-1BFF-234A-B106-AD5FB0D82DEB}" destId="{C4C712DB-08F9-A042-843E-F2483D49D67F}" srcOrd="0" destOrd="0" presId="urn:microsoft.com/office/officeart/2009/3/layout/HorizontalOrganizationChart"/>
    <dgm:cxn modelId="{D9866A7B-D521-4F4E-BF52-42911A1A9F7A}" type="presParOf" srcId="{0B1FD597-1BFF-234A-B106-AD5FB0D82DEB}" destId="{58D45D16-CAD4-9144-90BB-5A5E33F0EE4C}" srcOrd="1" destOrd="0" presId="urn:microsoft.com/office/officeart/2009/3/layout/HorizontalOrganizationChart"/>
    <dgm:cxn modelId="{701A776D-DC0F-AF4D-A744-6D9B91F16D4C}" type="presParOf" srcId="{CAAE2CD3-C35F-DC4D-AC8A-197E611F3B60}" destId="{DCA76FDD-B5FB-4247-ADD4-EEE522DD825A}" srcOrd="1" destOrd="0" presId="urn:microsoft.com/office/officeart/2009/3/layout/HorizontalOrganizationChart"/>
    <dgm:cxn modelId="{1704AFB3-E6D8-8145-8D6A-4D3EEF42E5C5}" type="presParOf" srcId="{CAAE2CD3-C35F-DC4D-AC8A-197E611F3B60}" destId="{60FF37B5-6982-0F49-9663-47E5208E9D29}" srcOrd="2" destOrd="0" presId="urn:microsoft.com/office/officeart/2009/3/layout/HorizontalOrganizationChart"/>
    <dgm:cxn modelId="{00D1FB2A-0357-EB48-B425-2076BEF91B01}" type="presParOf" srcId="{6681916A-F5A9-5741-B45A-0C6BB6BB9C14}" destId="{D9BC17FE-86D0-7E42-A8AB-1C89ECE6C8F0}" srcOrd="2" destOrd="0" presId="urn:microsoft.com/office/officeart/2009/3/layout/HorizontalOrganizationChart"/>
    <dgm:cxn modelId="{E31DE557-676A-314F-B602-56C640F15D44}" type="presParOf" srcId="{2C239EC7-A13C-0343-B3F0-E2C9F79E5A99}" destId="{8EBA6214-13C4-1B42-AF30-6E7D67F9E307}" srcOrd="2" destOrd="0" presId="urn:microsoft.com/office/officeart/2009/3/layout/HorizontalOrganizationChart"/>
    <dgm:cxn modelId="{843B47BB-52A2-BF4E-B9DB-7997E8725DA0}" type="presParOf" srcId="{2C239EC7-A13C-0343-B3F0-E2C9F79E5A99}" destId="{A6337C25-766D-0948-85B6-859BFD8DAC3F}" srcOrd="3" destOrd="0" presId="urn:microsoft.com/office/officeart/2009/3/layout/HorizontalOrganizationChart"/>
    <dgm:cxn modelId="{1BE8395C-3AD8-4049-B292-4778166626FC}" type="presParOf" srcId="{A6337C25-766D-0948-85B6-859BFD8DAC3F}" destId="{7430EBC0-0744-7E4C-B5B2-75DE97EAC9DA}" srcOrd="0" destOrd="0" presId="urn:microsoft.com/office/officeart/2009/3/layout/HorizontalOrganizationChart"/>
    <dgm:cxn modelId="{5C303391-CDD4-F448-AD3C-05D826D5EBF0}" type="presParOf" srcId="{7430EBC0-0744-7E4C-B5B2-75DE97EAC9DA}" destId="{D9BBB7AE-3F82-7C41-96F4-D5A24B6EFE6D}" srcOrd="0" destOrd="0" presId="urn:microsoft.com/office/officeart/2009/3/layout/HorizontalOrganizationChart"/>
    <dgm:cxn modelId="{238B4078-9883-C64F-83B6-8AA3FAEEF419}" type="presParOf" srcId="{7430EBC0-0744-7E4C-B5B2-75DE97EAC9DA}" destId="{006E174C-855C-6641-A3CA-0762E9280DDA}" srcOrd="1" destOrd="0" presId="urn:microsoft.com/office/officeart/2009/3/layout/HorizontalOrganizationChart"/>
    <dgm:cxn modelId="{231457AC-891C-E24E-AED4-6EE38B188B36}" type="presParOf" srcId="{A6337C25-766D-0948-85B6-859BFD8DAC3F}" destId="{4647F27B-A904-8141-80B1-B2B77C2270B0}" srcOrd="1" destOrd="0" presId="urn:microsoft.com/office/officeart/2009/3/layout/HorizontalOrganizationChart"/>
    <dgm:cxn modelId="{60A3691C-3E27-4146-BCE8-B283C3C90917}" type="presParOf" srcId="{A6337C25-766D-0948-85B6-859BFD8DAC3F}" destId="{09A98F49-AE90-604F-9758-99FE19CE87CC}" srcOrd="2" destOrd="0" presId="urn:microsoft.com/office/officeart/2009/3/layout/HorizontalOrganizationChart"/>
    <dgm:cxn modelId="{570E2A75-E195-EF4F-BDF2-0ECFB641F89C}" type="presParOf" srcId="{2C239EC7-A13C-0343-B3F0-E2C9F79E5A99}" destId="{73EE2003-9776-D345-B140-D85DB7D906FC}" srcOrd="4" destOrd="0" presId="urn:microsoft.com/office/officeart/2009/3/layout/HorizontalOrganizationChart"/>
    <dgm:cxn modelId="{8F5654E1-A623-A949-99E6-645FAEFD845D}" type="presParOf" srcId="{2C239EC7-A13C-0343-B3F0-E2C9F79E5A99}" destId="{615BEF19-C9DC-4248-A163-EC4B51E4684C}" srcOrd="5" destOrd="0" presId="urn:microsoft.com/office/officeart/2009/3/layout/HorizontalOrganizationChart"/>
    <dgm:cxn modelId="{648FCA5D-70B9-DE4B-8630-55A72F162EBF}" type="presParOf" srcId="{615BEF19-C9DC-4248-A163-EC4B51E4684C}" destId="{534B0854-BAEA-0D47-ABAC-AB2420C94D36}" srcOrd="0" destOrd="0" presId="urn:microsoft.com/office/officeart/2009/3/layout/HorizontalOrganizationChart"/>
    <dgm:cxn modelId="{57259C0B-AC22-A842-B5CB-DDD36C5B769C}" type="presParOf" srcId="{534B0854-BAEA-0D47-ABAC-AB2420C94D36}" destId="{549687FC-623D-2B4B-ABD4-336801926D96}" srcOrd="0" destOrd="0" presId="urn:microsoft.com/office/officeart/2009/3/layout/HorizontalOrganizationChart"/>
    <dgm:cxn modelId="{C8D6506E-AA6E-5143-9991-4CE9CFD9241E}" type="presParOf" srcId="{534B0854-BAEA-0D47-ABAC-AB2420C94D36}" destId="{E8898CF7-6B5F-0440-998F-BC93FFA0C0CE}" srcOrd="1" destOrd="0" presId="urn:microsoft.com/office/officeart/2009/3/layout/HorizontalOrganizationChart"/>
    <dgm:cxn modelId="{9F12E8A8-CE4E-9946-8B16-9B00E128CE06}" type="presParOf" srcId="{615BEF19-C9DC-4248-A163-EC4B51E4684C}" destId="{FC83A545-9877-544C-B659-84A6BC96E393}" srcOrd="1" destOrd="0" presId="urn:microsoft.com/office/officeart/2009/3/layout/HorizontalOrganizationChart"/>
    <dgm:cxn modelId="{F2E8D615-AC75-1E4E-8615-13832DF3D71C}" type="presParOf" srcId="{615BEF19-C9DC-4248-A163-EC4B51E4684C}" destId="{FC106B62-9A0F-4244-9AF6-BCB66EE0C104}" srcOrd="2" destOrd="0" presId="urn:microsoft.com/office/officeart/2009/3/layout/HorizontalOrganizationChart"/>
    <dgm:cxn modelId="{2C4ABD21-0167-514D-81CA-549650359697}" type="presParOf" srcId="{DD66E6F3-236A-7E45-8E2A-B82C542A4884}" destId="{A0A48127-F0AA-8D45-9909-1B115F9404BC}" srcOrd="2" destOrd="0" presId="urn:microsoft.com/office/officeart/2009/3/layout/HorizontalOrganizationChart"/>
    <dgm:cxn modelId="{B91B272D-6959-374B-89E3-5DB55223EBD4}" type="presParOf" srcId="{455F426B-B846-FD4D-9A12-90F2AC6501DD}" destId="{8FD91BA9-8AE9-3141-81D7-B01106213E18}" srcOrd="2" destOrd="0" presId="urn:microsoft.com/office/officeart/2009/3/layout/HorizontalOrganizationChart"/>
    <dgm:cxn modelId="{761598C8-2C29-EC4F-86FA-E97EF067ED3E}" type="presParOf" srcId="{971FF8E5-6EC5-714A-B718-641DC0CE3747}" destId="{29D3A6E5-A9D5-5A45-9A5B-1A3FC4B9D409}" srcOrd="4" destOrd="0" presId="urn:microsoft.com/office/officeart/2009/3/layout/HorizontalOrganizationChart"/>
    <dgm:cxn modelId="{D8BE8C2B-65AB-744D-8B67-33D6863B87AF}" type="presParOf" srcId="{971FF8E5-6EC5-714A-B718-641DC0CE3747}" destId="{8F3A1115-86B8-7841-BEB0-DE8E94A2B9F8}" srcOrd="5" destOrd="0" presId="urn:microsoft.com/office/officeart/2009/3/layout/HorizontalOrganizationChart"/>
    <dgm:cxn modelId="{8F56337B-6C76-AE4E-92AE-09B46042DB64}" type="presParOf" srcId="{8F3A1115-86B8-7841-BEB0-DE8E94A2B9F8}" destId="{CD51BE4B-DC74-8641-8A26-80379CC57A95}" srcOrd="0" destOrd="0" presId="urn:microsoft.com/office/officeart/2009/3/layout/HorizontalOrganizationChart"/>
    <dgm:cxn modelId="{24F9651D-EDEC-2446-993D-8A63EABFB3AA}" type="presParOf" srcId="{CD51BE4B-DC74-8641-8A26-80379CC57A95}" destId="{E81F0564-7B1B-7341-8B75-2DA8E936FAF1}" srcOrd="0" destOrd="0" presId="urn:microsoft.com/office/officeart/2009/3/layout/HorizontalOrganizationChart"/>
    <dgm:cxn modelId="{C67D85B5-DBBE-CE48-B2FE-C4C5E35F7E80}" type="presParOf" srcId="{CD51BE4B-DC74-8641-8A26-80379CC57A95}" destId="{37BC2A0B-5DE5-0848-AE34-13A83401E826}" srcOrd="1" destOrd="0" presId="urn:microsoft.com/office/officeart/2009/3/layout/HorizontalOrganizationChart"/>
    <dgm:cxn modelId="{BE2C2292-EB1C-754B-BBFB-9B365ABE882A}" type="presParOf" srcId="{8F3A1115-86B8-7841-BEB0-DE8E94A2B9F8}" destId="{D6959E54-3490-FB44-918A-32F51F25E714}" srcOrd="1" destOrd="0" presId="urn:microsoft.com/office/officeart/2009/3/layout/HorizontalOrganizationChart"/>
    <dgm:cxn modelId="{C4D60A7C-8131-FB49-A2AE-C8B62F475EB7}" type="presParOf" srcId="{8F3A1115-86B8-7841-BEB0-DE8E94A2B9F8}" destId="{61318EEA-E294-4A45-871E-AA5CF84D332F}" srcOrd="2" destOrd="0" presId="urn:microsoft.com/office/officeart/2009/3/layout/HorizontalOrganizationChart"/>
    <dgm:cxn modelId="{F715C99C-0B5D-AB4D-8E60-696D39F7EE6D}" type="presParOf" srcId="{971FF8E5-6EC5-714A-B718-641DC0CE3747}" destId="{2888006B-AF02-9041-9160-45554715131E}" srcOrd="6" destOrd="0" presId="urn:microsoft.com/office/officeart/2009/3/layout/HorizontalOrganizationChart"/>
    <dgm:cxn modelId="{58CCD2A5-2C81-5743-B930-5AE503985C7A}" type="presParOf" srcId="{971FF8E5-6EC5-714A-B718-641DC0CE3747}" destId="{1D6A2EF2-D702-6149-A9C4-5E523A72889A}" srcOrd="7" destOrd="0" presId="urn:microsoft.com/office/officeart/2009/3/layout/HorizontalOrganizationChart"/>
    <dgm:cxn modelId="{D9E5430D-4E39-9E4A-A670-A4FDC14E2531}" type="presParOf" srcId="{1D6A2EF2-D702-6149-A9C4-5E523A72889A}" destId="{7CCF007D-8FA2-814A-8C46-222DB65FDFBB}" srcOrd="0" destOrd="0" presId="urn:microsoft.com/office/officeart/2009/3/layout/HorizontalOrganizationChart"/>
    <dgm:cxn modelId="{94667762-C831-D845-A96E-C0E10B25F0A4}" type="presParOf" srcId="{7CCF007D-8FA2-814A-8C46-222DB65FDFBB}" destId="{D7610AB8-98C4-2E4E-9749-286CFD159ED9}" srcOrd="0" destOrd="0" presId="urn:microsoft.com/office/officeart/2009/3/layout/HorizontalOrganizationChart"/>
    <dgm:cxn modelId="{0A50F253-D1D5-EF4D-9BB5-D7D53A077FB9}" type="presParOf" srcId="{7CCF007D-8FA2-814A-8C46-222DB65FDFBB}" destId="{A69A4AFB-11FE-294C-917D-38A2EA357CC5}" srcOrd="1" destOrd="0" presId="urn:microsoft.com/office/officeart/2009/3/layout/HorizontalOrganizationChart"/>
    <dgm:cxn modelId="{CF10C5E1-CA26-B749-95F1-323A8A75508D}" type="presParOf" srcId="{1D6A2EF2-D702-6149-A9C4-5E523A72889A}" destId="{EE14CF73-836E-624B-98F4-1AD64208B24D}" srcOrd="1" destOrd="0" presId="urn:microsoft.com/office/officeart/2009/3/layout/HorizontalOrganizationChart"/>
    <dgm:cxn modelId="{E9C1D62C-F5E0-894E-B3EA-0BDC17A6B28B}" type="presParOf" srcId="{1D6A2EF2-D702-6149-A9C4-5E523A72889A}" destId="{4D9DF844-E857-204A-9695-C5C6DCFAB3F2}" srcOrd="2" destOrd="0" presId="urn:microsoft.com/office/officeart/2009/3/layout/HorizontalOrganizationChart"/>
    <dgm:cxn modelId="{BE9B64F8-B9D9-4449-AEFD-46ED902C795F}" type="presParOf" srcId="{2321AB21-0AA1-BC41-AAC7-0C797A15D3C0}" destId="{B7C2BB9F-44DB-E649-A8A9-E20C4CACAA3B}" srcOrd="2" destOrd="0" presId="urn:microsoft.com/office/officeart/2009/3/layout/HorizontalOrganizationChart"/>
    <dgm:cxn modelId="{EE84A6D8-E654-F54E-8E71-D26B26C1774F}" type="presParOf" srcId="{65437B86-0212-7341-9771-F79B6D955ACC}" destId="{05ECFE71-3C0B-FE4B-8FD4-C71A9A7EE6B8}" srcOrd="2" destOrd="0" presId="urn:microsoft.com/office/officeart/2009/3/layout/HorizontalOrganizationChart"/>
    <dgm:cxn modelId="{7D18363E-1C7A-194B-9C4C-0FAEF6E5527B}" type="presParOf" srcId="{65437B86-0212-7341-9771-F79B6D955ACC}" destId="{9B2EB31A-D77B-8F4F-B64E-851C9F20521D}" srcOrd="3" destOrd="0" presId="urn:microsoft.com/office/officeart/2009/3/layout/HorizontalOrganizationChart"/>
    <dgm:cxn modelId="{8D3678BB-80D3-A642-A6DA-635864282BEA}" type="presParOf" srcId="{9B2EB31A-D77B-8F4F-B64E-851C9F20521D}" destId="{82C68EE3-6CBB-AB4B-8EAC-BCDD81940292}" srcOrd="0" destOrd="0" presId="urn:microsoft.com/office/officeart/2009/3/layout/HorizontalOrganizationChart"/>
    <dgm:cxn modelId="{A14D903B-1D60-D141-AD03-840AA97D9CCE}" type="presParOf" srcId="{82C68EE3-6CBB-AB4B-8EAC-BCDD81940292}" destId="{C2E71A89-B035-9F49-9F95-B7047C8107FE}" srcOrd="0" destOrd="0" presId="urn:microsoft.com/office/officeart/2009/3/layout/HorizontalOrganizationChart"/>
    <dgm:cxn modelId="{1F002634-10EE-C949-BA68-B3B0074E266E}" type="presParOf" srcId="{82C68EE3-6CBB-AB4B-8EAC-BCDD81940292}" destId="{CA32736C-2488-D548-BEF9-B020C090BF9A}" srcOrd="1" destOrd="0" presId="urn:microsoft.com/office/officeart/2009/3/layout/HorizontalOrganizationChart"/>
    <dgm:cxn modelId="{71B19F9F-E504-9949-9C48-04FB8E90D919}" type="presParOf" srcId="{9B2EB31A-D77B-8F4F-B64E-851C9F20521D}" destId="{09DB90A8-D256-E644-B9B3-BE9FC95B0808}" srcOrd="1" destOrd="0" presId="urn:microsoft.com/office/officeart/2009/3/layout/HorizontalOrganizationChart"/>
    <dgm:cxn modelId="{E5FC4E8C-2073-9743-9920-45432668FD3B}" type="presParOf" srcId="{9B2EB31A-D77B-8F4F-B64E-851C9F20521D}" destId="{63DA4305-C5D2-8D49-9CEB-4C3D41931AA9}" srcOrd="2" destOrd="0" presId="urn:microsoft.com/office/officeart/2009/3/layout/HorizontalOrganizationChart"/>
    <dgm:cxn modelId="{03BDDA00-EB2F-CD47-B5DD-A2B08DEBAC24}" type="presParOf" srcId="{65437B86-0212-7341-9771-F79B6D955ACC}" destId="{184F8FE0-A8C3-F344-9A45-BF0638A3822C}" srcOrd="4" destOrd="0" presId="urn:microsoft.com/office/officeart/2009/3/layout/HorizontalOrganizationChart"/>
    <dgm:cxn modelId="{29923F5A-9A1C-4241-B115-794A70B1EB3D}" type="presParOf" srcId="{65437B86-0212-7341-9771-F79B6D955ACC}" destId="{B4B6C477-58A4-7F40-872B-B1F7C3E1F0FE}" srcOrd="5" destOrd="0" presId="urn:microsoft.com/office/officeart/2009/3/layout/HorizontalOrganizationChart"/>
    <dgm:cxn modelId="{DB80D9CB-B62F-E04B-929F-0B1585CB405A}" type="presParOf" srcId="{B4B6C477-58A4-7F40-872B-B1F7C3E1F0FE}" destId="{0BF6B09E-F910-DB43-B421-2FBBFDF517AD}" srcOrd="0" destOrd="0" presId="urn:microsoft.com/office/officeart/2009/3/layout/HorizontalOrganizationChart"/>
    <dgm:cxn modelId="{7D7F6C16-208B-4A4E-AF7D-3CBA3087CAEE}" type="presParOf" srcId="{0BF6B09E-F910-DB43-B421-2FBBFDF517AD}" destId="{DC1E33C3-CE42-0E4C-87A4-5388069EF6FD}" srcOrd="0" destOrd="0" presId="urn:microsoft.com/office/officeart/2009/3/layout/HorizontalOrganizationChart"/>
    <dgm:cxn modelId="{D5DB58AA-1AC7-6B4F-B250-30D0C458E07F}" type="presParOf" srcId="{0BF6B09E-F910-DB43-B421-2FBBFDF517AD}" destId="{4F794D73-262F-F84D-83E1-DAC045456618}" srcOrd="1" destOrd="0" presId="urn:microsoft.com/office/officeart/2009/3/layout/HorizontalOrganizationChart"/>
    <dgm:cxn modelId="{5051330A-94D5-7F45-90CC-0CA476A09707}" type="presParOf" srcId="{B4B6C477-58A4-7F40-872B-B1F7C3E1F0FE}" destId="{D3E33668-9F0F-4643-971B-47C0A5028ED9}" srcOrd="1" destOrd="0" presId="urn:microsoft.com/office/officeart/2009/3/layout/HorizontalOrganizationChart"/>
    <dgm:cxn modelId="{C3CC354D-5FA9-8F43-A7A6-07D88EEB14A6}" type="presParOf" srcId="{B4B6C477-58A4-7F40-872B-B1F7C3E1F0FE}" destId="{CA986DC6-C0C2-8A47-B26A-F7A5722D5317}" srcOrd="2" destOrd="0" presId="urn:microsoft.com/office/officeart/2009/3/layout/HorizontalOrganizationChart"/>
    <dgm:cxn modelId="{4214E57B-D747-7F42-95EC-48A4229EEE95}" type="presParOf" srcId="{65437B86-0212-7341-9771-F79B6D955ACC}" destId="{4AC3C9ED-4AEF-B347-9843-34CCA39BA2B1}" srcOrd="6" destOrd="0" presId="urn:microsoft.com/office/officeart/2009/3/layout/HorizontalOrganizationChart"/>
    <dgm:cxn modelId="{601B67AD-A464-FC45-BE5B-164078274DA3}" type="presParOf" srcId="{65437B86-0212-7341-9771-F79B6D955ACC}" destId="{98EB086F-9088-604F-9F98-1F8E61F7CC8B}" srcOrd="7" destOrd="0" presId="urn:microsoft.com/office/officeart/2009/3/layout/HorizontalOrganizationChart"/>
    <dgm:cxn modelId="{EDF04313-D11E-164A-8E20-7F9B411E4A5B}" type="presParOf" srcId="{98EB086F-9088-604F-9F98-1F8E61F7CC8B}" destId="{740A9D9D-101A-BD46-B250-C4371E20072B}" srcOrd="0" destOrd="0" presId="urn:microsoft.com/office/officeart/2009/3/layout/HorizontalOrganizationChart"/>
    <dgm:cxn modelId="{2A56EB7C-3CF3-F347-BFC8-290A733FF5EE}" type="presParOf" srcId="{740A9D9D-101A-BD46-B250-C4371E20072B}" destId="{67CE04AD-6A1A-954F-8FF8-438130364507}" srcOrd="0" destOrd="0" presId="urn:microsoft.com/office/officeart/2009/3/layout/HorizontalOrganizationChart"/>
    <dgm:cxn modelId="{CA081BA6-14B9-884A-8397-02297C486782}" type="presParOf" srcId="{740A9D9D-101A-BD46-B250-C4371E20072B}" destId="{C835BCB9-DBBF-984F-AC9C-0537D51ADEDA}" srcOrd="1" destOrd="0" presId="urn:microsoft.com/office/officeart/2009/3/layout/HorizontalOrganizationChart"/>
    <dgm:cxn modelId="{7949F89A-F6B4-6F46-AC0F-E55AE26C5B8A}" type="presParOf" srcId="{98EB086F-9088-604F-9F98-1F8E61F7CC8B}" destId="{4FE84AEF-5C28-0B44-B541-7B399DA74DB2}" srcOrd="1" destOrd="0" presId="urn:microsoft.com/office/officeart/2009/3/layout/HorizontalOrganizationChart"/>
    <dgm:cxn modelId="{F107281F-CFE7-654D-B678-CFB591826E30}" type="presParOf" srcId="{98EB086F-9088-604F-9F98-1F8E61F7CC8B}" destId="{DAE7B3F6-8C56-1C46-995E-F611FE81E2E9}" srcOrd="2" destOrd="0" presId="urn:microsoft.com/office/officeart/2009/3/layout/HorizontalOrganizationChart"/>
    <dgm:cxn modelId="{60EB7AC0-18BF-8740-B8BE-E8E3EB8D1EA3}" type="presParOf" srcId="{65437B86-0212-7341-9771-F79B6D955ACC}" destId="{6235C191-6C40-1042-A0E8-308F6B6980D4}" srcOrd="8" destOrd="0" presId="urn:microsoft.com/office/officeart/2009/3/layout/HorizontalOrganizationChart"/>
    <dgm:cxn modelId="{9FA0B38B-C83C-324A-830A-F34FC668769C}" type="presParOf" srcId="{65437B86-0212-7341-9771-F79B6D955ACC}" destId="{1D477942-9A9A-0340-893A-9F4C7EE5AB46}" srcOrd="9" destOrd="0" presId="urn:microsoft.com/office/officeart/2009/3/layout/HorizontalOrganizationChart"/>
    <dgm:cxn modelId="{B4AF2F21-7649-BA42-992B-F27775BC9ECB}" type="presParOf" srcId="{1D477942-9A9A-0340-893A-9F4C7EE5AB46}" destId="{E387F565-47E6-4A46-8D2A-F5A70D257817}" srcOrd="0" destOrd="0" presId="urn:microsoft.com/office/officeart/2009/3/layout/HorizontalOrganizationChart"/>
    <dgm:cxn modelId="{4E7087E8-0088-1447-ABE5-B7C8708EE64B}" type="presParOf" srcId="{E387F565-47E6-4A46-8D2A-F5A70D257817}" destId="{F51530C5-CCF5-F54F-943D-C8A0250B4C18}" srcOrd="0" destOrd="0" presId="urn:microsoft.com/office/officeart/2009/3/layout/HorizontalOrganizationChart"/>
    <dgm:cxn modelId="{50F84555-92D2-FD40-BEDC-5465656DC6C8}" type="presParOf" srcId="{E387F565-47E6-4A46-8D2A-F5A70D257817}" destId="{537844F8-9E6C-F14A-B187-BCCB71910D24}" srcOrd="1" destOrd="0" presId="urn:microsoft.com/office/officeart/2009/3/layout/HorizontalOrganizationChart"/>
    <dgm:cxn modelId="{53FB4023-F26B-8F45-9138-F66948F337FC}" type="presParOf" srcId="{1D477942-9A9A-0340-893A-9F4C7EE5AB46}" destId="{F5ECA70C-CF06-0C4E-91B1-FEC18871018D}" srcOrd="1" destOrd="0" presId="urn:microsoft.com/office/officeart/2009/3/layout/HorizontalOrganizationChart"/>
    <dgm:cxn modelId="{8C8A3BBC-3030-B446-BB5A-3E55F877C376}" type="presParOf" srcId="{1D477942-9A9A-0340-893A-9F4C7EE5AB46}" destId="{65688218-225B-1940-A9CC-63A4409F9628}" srcOrd="2" destOrd="0" presId="urn:microsoft.com/office/officeart/2009/3/layout/HorizontalOrganizationChart"/>
    <dgm:cxn modelId="{45D70CF8-08E7-F644-BA05-3B9A4F3E5DE8}" type="presParOf" srcId="{5E46F3E7-1956-C643-BD83-85F3E334C877}" destId="{7A67FB61-3263-8443-86AF-0134A804EB88}"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5FF24F4-A299-F543-8B08-BFF2DF1685D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824DED83-E344-0744-8038-B7C5B44E2968}">
      <dgm:prSet/>
      <dgm:spPr>
        <a:solidFill>
          <a:srgbClr val="0070C0"/>
        </a:solidFill>
      </dgm:spPr>
      <dgm:t>
        <a:bodyPr/>
        <a:lstStyle/>
        <a:p>
          <a:r>
            <a:rPr lang="en-MK" b="0" i="0" dirty="0"/>
            <a:t>Check web accessibility with LERA (or similar)</a:t>
          </a:r>
          <a:endParaRPr lang="en-MK" dirty="0"/>
        </a:p>
      </dgm:t>
    </dgm:pt>
    <dgm:pt modelId="{377B7D85-1ABA-664D-9923-243AC7E3A229}" type="parTrans" cxnId="{D60F021A-9D06-A144-863E-C204B4B45512}">
      <dgm:prSet/>
      <dgm:spPr/>
      <dgm:t>
        <a:bodyPr/>
        <a:lstStyle/>
        <a:p>
          <a:endParaRPr lang="en-GB"/>
        </a:p>
      </dgm:t>
    </dgm:pt>
    <dgm:pt modelId="{687923B0-83B9-1F43-A3BF-DEDDB2A1525E}" type="sibTrans" cxnId="{D60F021A-9D06-A144-863E-C204B4B45512}">
      <dgm:prSet/>
      <dgm:spPr/>
      <dgm:t>
        <a:bodyPr/>
        <a:lstStyle/>
        <a:p>
          <a:endParaRPr lang="en-GB"/>
        </a:p>
      </dgm:t>
    </dgm:pt>
    <dgm:pt modelId="{954130F3-ABA9-DE4A-A5D0-0C38440B5DD4}">
      <dgm:prSet/>
      <dgm:spPr/>
      <dgm:t>
        <a:bodyPr/>
        <a:lstStyle/>
        <a:p>
          <a:r>
            <a:rPr lang="en-GB" b="0" i="0">
              <a:hlinkClick xmlns:r="http://schemas.openxmlformats.org/officeDocument/2006/relationships" r:id="rId1"/>
            </a:rPr>
            <a:t>https://advancedbytez.com/lera/</a:t>
          </a:r>
          <a:r>
            <a:rPr lang="en-MK" b="0" i="0"/>
            <a:t> </a:t>
          </a:r>
          <a:endParaRPr lang="en-MK"/>
        </a:p>
      </dgm:t>
    </dgm:pt>
    <dgm:pt modelId="{7DF49EDE-8A95-1540-AAEE-293FEFABB6E1}" type="parTrans" cxnId="{16D04EE3-B846-4442-8F8C-1D0947B2D58D}">
      <dgm:prSet/>
      <dgm:spPr/>
      <dgm:t>
        <a:bodyPr/>
        <a:lstStyle/>
        <a:p>
          <a:endParaRPr lang="en-GB"/>
        </a:p>
      </dgm:t>
    </dgm:pt>
    <dgm:pt modelId="{B1C73846-0057-C943-AD29-0DBD5EE0CC83}" type="sibTrans" cxnId="{16D04EE3-B846-4442-8F8C-1D0947B2D58D}">
      <dgm:prSet/>
      <dgm:spPr/>
      <dgm:t>
        <a:bodyPr/>
        <a:lstStyle/>
        <a:p>
          <a:endParaRPr lang="en-GB"/>
        </a:p>
      </dgm:t>
    </dgm:pt>
    <dgm:pt modelId="{04E2313D-7F33-5F48-8697-B401B0CD55E6}">
      <dgm:prSet/>
      <dgm:spPr>
        <a:solidFill>
          <a:srgbClr val="0070C0"/>
        </a:solidFill>
      </dgm:spPr>
      <dgm:t>
        <a:bodyPr/>
        <a:lstStyle/>
        <a:p>
          <a:r>
            <a:rPr lang="en-MK" b="0" i="0"/>
            <a:t>PDF accessibility check with axesCheck</a:t>
          </a:r>
          <a:endParaRPr lang="en-MK"/>
        </a:p>
      </dgm:t>
    </dgm:pt>
    <dgm:pt modelId="{3D92B4D8-7EF7-4440-91F4-7E03FC195A3D}" type="parTrans" cxnId="{3078BDB8-416A-024E-9A15-4A45F58AE736}">
      <dgm:prSet/>
      <dgm:spPr/>
      <dgm:t>
        <a:bodyPr/>
        <a:lstStyle/>
        <a:p>
          <a:endParaRPr lang="en-GB"/>
        </a:p>
      </dgm:t>
    </dgm:pt>
    <dgm:pt modelId="{D87515AE-3E95-2D40-AA63-27CA3E4D3945}" type="sibTrans" cxnId="{3078BDB8-416A-024E-9A15-4A45F58AE736}">
      <dgm:prSet/>
      <dgm:spPr/>
      <dgm:t>
        <a:bodyPr/>
        <a:lstStyle/>
        <a:p>
          <a:endParaRPr lang="en-GB"/>
        </a:p>
      </dgm:t>
    </dgm:pt>
    <dgm:pt modelId="{ED61216A-014E-D24A-AD90-9E7C1CFADDDF}">
      <dgm:prSet/>
      <dgm:spPr/>
      <dgm:t>
        <a:bodyPr/>
        <a:lstStyle/>
        <a:p>
          <a:r>
            <a:rPr lang="en-GB" b="0" i="0">
              <a:hlinkClick xmlns:r="http://schemas.openxmlformats.org/officeDocument/2006/relationships" r:id="rId2"/>
            </a:rPr>
            <a:t>https://check.axes4.com/en/</a:t>
          </a:r>
          <a:r>
            <a:rPr lang="en-MK" b="0" i="0"/>
            <a:t> </a:t>
          </a:r>
          <a:endParaRPr lang="en-MK"/>
        </a:p>
      </dgm:t>
    </dgm:pt>
    <dgm:pt modelId="{D7ACAAE9-08B9-804B-9D44-34797F9A2D54}" type="parTrans" cxnId="{65731855-0935-884B-BB9B-E38F23EFD3AE}">
      <dgm:prSet/>
      <dgm:spPr/>
      <dgm:t>
        <a:bodyPr/>
        <a:lstStyle/>
        <a:p>
          <a:endParaRPr lang="en-GB"/>
        </a:p>
      </dgm:t>
    </dgm:pt>
    <dgm:pt modelId="{8D96D520-F34D-5944-B466-73884C78A6C4}" type="sibTrans" cxnId="{65731855-0935-884B-BB9B-E38F23EFD3AE}">
      <dgm:prSet/>
      <dgm:spPr/>
      <dgm:t>
        <a:bodyPr/>
        <a:lstStyle/>
        <a:p>
          <a:endParaRPr lang="en-GB"/>
        </a:p>
      </dgm:t>
    </dgm:pt>
    <dgm:pt modelId="{D4CE2489-555D-C54A-B316-E4F221224579}">
      <dgm:prSet/>
      <dgm:spPr>
        <a:solidFill>
          <a:srgbClr val="0070C0"/>
        </a:solidFill>
      </dgm:spPr>
      <dgm:t>
        <a:bodyPr/>
        <a:lstStyle/>
        <a:p>
          <a:r>
            <a:rPr lang="en-MK" b="0" i="0"/>
            <a:t>Image contrast checker</a:t>
          </a:r>
          <a:endParaRPr lang="en-MK"/>
        </a:p>
      </dgm:t>
    </dgm:pt>
    <dgm:pt modelId="{98D0ACDA-537B-CB4D-B8D3-BFBAE94A80BA}" type="parTrans" cxnId="{CB9881AF-9B0B-DD4E-A09C-B39373A7242B}">
      <dgm:prSet/>
      <dgm:spPr/>
      <dgm:t>
        <a:bodyPr/>
        <a:lstStyle/>
        <a:p>
          <a:endParaRPr lang="en-GB"/>
        </a:p>
      </dgm:t>
    </dgm:pt>
    <dgm:pt modelId="{DDCD594E-8C8A-6145-825B-2EC349D61D23}" type="sibTrans" cxnId="{CB9881AF-9B0B-DD4E-A09C-B39373A7242B}">
      <dgm:prSet/>
      <dgm:spPr/>
      <dgm:t>
        <a:bodyPr/>
        <a:lstStyle/>
        <a:p>
          <a:endParaRPr lang="en-GB"/>
        </a:p>
      </dgm:t>
    </dgm:pt>
    <dgm:pt modelId="{1018B5E5-0472-C047-8981-7973FB24A8F2}">
      <dgm:prSet/>
      <dgm:spPr/>
      <dgm:t>
        <a:bodyPr/>
        <a:lstStyle/>
        <a:p>
          <a:r>
            <a:rPr lang="en-GB" b="0" i="0" dirty="0">
              <a:hlinkClick xmlns:r="http://schemas.openxmlformats.org/officeDocument/2006/relationships" r:id="rId3"/>
            </a:rPr>
            <a:t>https://www.poper.ai/image-color-contrast-checker/</a:t>
          </a:r>
          <a:r>
            <a:rPr lang="en-MK" b="0" i="0" dirty="0"/>
            <a:t> </a:t>
          </a:r>
          <a:endParaRPr lang="en-MK" dirty="0"/>
        </a:p>
      </dgm:t>
    </dgm:pt>
    <dgm:pt modelId="{02FF58C7-BEA1-B14D-8A8A-E9086085EE10}" type="parTrans" cxnId="{976C9295-3C0E-F74D-A2A9-69A20F8824E8}">
      <dgm:prSet/>
      <dgm:spPr/>
      <dgm:t>
        <a:bodyPr/>
        <a:lstStyle/>
        <a:p>
          <a:endParaRPr lang="en-GB"/>
        </a:p>
      </dgm:t>
    </dgm:pt>
    <dgm:pt modelId="{AE23C639-C47A-364E-A75B-8E5DFF383F9A}" type="sibTrans" cxnId="{976C9295-3C0E-F74D-A2A9-69A20F8824E8}">
      <dgm:prSet/>
      <dgm:spPr/>
      <dgm:t>
        <a:bodyPr/>
        <a:lstStyle/>
        <a:p>
          <a:endParaRPr lang="en-GB"/>
        </a:p>
      </dgm:t>
    </dgm:pt>
    <dgm:pt modelId="{65320208-3C8C-9444-8D32-32A782E2BBD3}" type="pres">
      <dgm:prSet presAssocID="{95FF24F4-A299-F543-8B08-BFF2DF1685D9}" presName="linear" presStyleCnt="0">
        <dgm:presLayoutVars>
          <dgm:animLvl val="lvl"/>
          <dgm:resizeHandles val="exact"/>
        </dgm:presLayoutVars>
      </dgm:prSet>
      <dgm:spPr/>
    </dgm:pt>
    <dgm:pt modelId="{95D91737-A141-C843-9134-20EEC61BF37B}" type="pres">
      <dgm:prSet presAssocID="{824DED83-E344-0744-8038-B7C5B44E2968}" presName="parentText" presStyleLbl="node1" presStyleIdx="0" presStyleCnt="3">
        <dgm:presLayoutVars>
          <dgm:chMax val="0"/>
          <dgm:bulletEnabled val="1"/>
        </dgm:presLayoutVars>
      </dgm:prSet>
      <dgm:spPr/>
    </dgm:pt>
    <dgm:pt modelId="{EABC6C9D-7308-E84F-98A7-E764BFF99CB2}" type="pres">
      <dgm:prSet presAssocID="{824DED83-E344-0744-8038-B7C5B44E2968}" presName="childText" presStyleLbl="revTx" presStyleIdx="0" presStyleCnt="3">
        <dgm:presLayoutVars>
          <dgm:bulletEnabled val="1"/>
        </dgm:presLayoutVars>
      </dgm:prSet>
      <dgm:spPr/>
    </dgm:pt>
    <dgm:pt modelId="{DAF8F333-CD35-F440-9203-2CAE17A3C7C5}" type="pres">
      <dgm:prSet presAssocID="{04E2313D-7F33-5F48-8697-B401B0CD55E6}" presName="parentText" presStyleLbl="node1" presStyleIdx="1" presStyleCnt="3">
        <dgm:presLayoutVars>
          <dgm:chMax val="0"/>
          <dgm:bulletEnabled val="1"/>
        </dgm:presLayoutVars>
      </dgm:prSet>
      <dgm:spPr/>
    </dgm:pt>
    <dgm:pt modelId="{1ECC3284-592D-3E44-B686-C21956EBEA63}" type="pres">
      <dgm:prSet presAssocID="{04E2313D-7F33-5F48-8697-B401B0CD55E6}" presName="childText" presStyleLbl="revTx" presStyleIdx="1" presStyleCnt="3">
        <dgm:presLayoutVars>
          <dgm:bulletEnabled val="1"/>
        </dgm:presLayoutVars>
      </dgm:prSet>
      <dgm:spPr/>
    </dgm:pt>
    <dgm:pt modelId="{1D585660-E931-7743-AE33-E861B49FF081}" type="pres">
      <dgm:prSet presAssocID="{D4CE2489-555D-C54A-B316-E4F221224579}" presName="parentText" presStyleLbl="node1" presStyleIdx="2" presStyleCnt="3">
        <dgm:presLayoutVars>
          <dgm:chMax val="0"/>
          <dgm:bulletEnabled val="1"/>
        </dgm:presLayoutVars>
      </dgm:prSet>
      <dgm:spPr/>
    </dgm:pt>
    <dgm:pt modelId="{BECED25C-EC67-3A4F-815F-3FE539C6FADA}" type="pres">
      <dgm:prSet presAssocID="{D4CE2489-555D-C54A-B316-E4F221224579}" presName="childText" presStyleLbl="revTx" presStyleIdx="2" presStyleCnt="3">
        <dgm:presLayoutVars>
          <dgm:bulletEnabled val="1"/>
        </dgm:presLayoutVars>
      </dgm:prSet>
      <dgm:spPr/>
    </dgm:pt>
  </dgm:ptLst>
  <dgm:cxnLst>
    <dgm:cxn modelId="{335C7001-E9BA-234E-9657-C741C74C6CEA}" type="presOf" srcId="{954130F3-ABA9-DE4A-A5D0-0C38440B5DD4}" destId="{EABC6C9D-7308-E84F-98A7-E764BFF99CB2}" srcOrd="0" destOrd="0" presId="urn:microsoft.com/office/officeart/2005/8/layout/vList2"/>
    <dgm:cxn modelId="{D60F021A-9D06-A144-863E-C204B4B45512}" srcId="{95FF24F4-A299-F543-8B08-BFF2DF1685D9}" destId="{824DED83-E344-0744-8038-B7C5B44E2968}" srcOrd="0" destOrd="0" parTransId="{377B7D85-1ABA-664D-9923-243AC7E3A229}" sibTransId="{687923B0-83B9-1F43-A3BF-DEDDB2A1525E}"/>
    <dgm:cxn modelId="{526DEC20-7320-3047-BC57-C638CCBB75E3}" type="presOf" srcId="{04E2313D-7F33-5F48-8697-B401B0CD55E6}" destId="{DAF8F333-CD35-F440-9203-2CAE17A3C7C5}" srcOrd="0" destOrd="0" presId="urn:microsoft.com/office/officeart/2005/8/layout/vList2"/>
    <dgm:cxn modelId="{65731855-0935-884B-BB9B-E38F23EFD3AE}" srcId="{04E2313D-7F33-5F48-8697-B401B0CD55E6}" destId="{ED61216A-014E-D24A-AD90-9E7C1CFADDDF}" srcOrd="0" destOrd="0" parTransId="{D7ACAAE9-08B9-804B-9D44-34797F9A2D54}" sibTransId="{8D96D520-F34D-5944-B466-73884C78A6C4}"/>
    <dgm:cxn modelId="{2DCE297E-E9D3-E742-B9C8-C189F349442E}" type="presOf" srcId="{D4CE2489-555D-C54A-B316-E4F221224579}" destId="{1D585660-E931-7743-AE33-E861B49FF081}" srcOrd="0" destOrd="0" presId="urn:microsoft.com/office/officeart/2005/8/layout/vList2"/>
    <dgm:cxn modelId="{D2D31692-DBC4-5F4E-A472-5EEA2A957072}" type="presOf" srcId="{1018B5E5-0472-C047-8981-7973FB24A8F2}" destId="{BECED25C-EC67-3A4F-815F-3FE539C6FADA}" srcOrd="0" destOrd="0" presId="urn:microsoft.com/office/officeart/2005/8/layout/vList2"/>
    <dgm:cxn modelId="{976C9295-3C0E-F74D-A2A9-69A20F8824E8}" srcId="{D4CE2489-555D-C54A-B316-E4F221224579}" destId="{1018B5E5-0472-C047-8981-7973FB24A8F2}" srcOrd="0" destOrd="0" parTransId="{02FF58C7-BEA1-B14D-8A8A-E9086085EE10}" sibTransId="{AE23C639-C47A-364E-A75B-8E5DFF383F9A}"/>
    <dgm:cxn modelId="{CB9881AF-9B0B-DD4E-A09C-B39373A7242B}" srcId="{95FF24F4-A299-F543-8B08-BFF2DF1685D9}" destId="{D4CE2489-555D-C54A-B316-E4F221224579}" srcOrd="2" destOrd="0" parTransId="{98D0ACDA-537B-CB4D-B8D3-BFBAE94A80BA}" sibTransId="{DDCD594E-8C8A-6145-825B-2EC349D61D23}"/>
    <dgm:cxn modelId="{591B9DB1-B190-124B-AAE6-E830B257F59C}" type="presOf" srcId="{95FF24F4-A299-F543-8B08-BFF2DF1685D9}" destId="{65320208-3C8C-9444-8D32-32A782E2BBD3}" srcOrd="0" destOrd="0" presId="urn:microsoft.com/office/officeart/2005/8/layout/vList2"/>
    <dgm:cxn modelId="{3078BDB8-416A-024E-9A15-4A45F58AE736}" srcId="{95FF24F4-A299-F543-8B08-BFF2DF1685D9}" destId="{04E2313D-7F33-5F48-8697-B401B0CD55E6}" srcOrd="1" destOrd="0" parTransId="{3D92B4D8-7EF7-4440-91F4-7E03FC195A3D}" sibTransId="{D87515AE-3E95-2D40-AA63-27CA3E4D3945}"/>
    <dgm:cxn modelId="{A1C246CB-1A86-F34F-8104-B320ABD234C2}" type="presOf" srcId="{824DED83-E344-0744-8038-B7C5B44E2968}" destId="{95D91737-A141-C843-9134-20EEC61BF37B}" srcOrd="0" destOrd="0" presId="urn:microsoft.com/office/officeart/2005/8/layout/vList2"/>
    <dgm:cxn modelId="{16D04EE3-B846-4442-8F8C-1D0947B2D58D}" srcId="{824DED83-E344-0744-8038-B7C5B44E2968}" destId="{954130F3-ABA9-DE4A-A5D0-0C38440B5DD4}" srcOrd="0" destOrd="0" parTransId="{7DF49EDE-8A95-1540-AAEE-293FEFABB6E1}" sibTransId="{B1C73846-0057-C943-AD29-0DBD5EE0CC83}"/>
    <dgm:cxn modelId="{8E3384FB-3953-F342-9D23-7324E0BD23D3}" type="presOf" srcId="{ED61216A-014E-D24A-AD90-9E7C1CFADDDF}" destId="{1ECC3284-592D-3E44-B686-C21956EBEA63}" srcOrd="0" destOrd="0" presId="urn:microsoft.com/office/officeart/2005/8/layout/vList2"/>
    <dgm:cxn modelId="{2F04F891-1919-6449-B268-468DD71ABFF1}" type="presParOf" srcId="{65320208-3C8C-9444-8D32-32A782E2BBD3}" destId="{95D91737-A141-C843-9134-20EEC61BF37B}" srcOrd="0" destOrd="0" presId="urn:microsoft.com/office/officeart/2005/8/layout/vList2"/>
    <dgm:cxn modelId="{0459C170-B0E9-A84F-8280-4E65F4D68D60}" type="presParOf" srcId="{65320208-3C8C-9444-8D32-32A782E2BBD3}" destId="{EABC6C9D-7308-E84F-98A7-E764BFF99CB2}" srcOrd="1" destOrd="0" presId="urn:microsoft.com/office/officeart/2005/8/layout/vList2"/>
    <dgm:cxn modelId="{6C6CFA7E-6633-0546-9CEB-CB627A70FA85}" type="presParOf" srcId="{65320208-3C8C-9444-8D32-32A782E2BBD3}" destId="{DAF8F333-CD35-F440-9203-2CAE17A3C7C5}" srcOrd="2" destOrd="0" presId="urn:microsoft.com/office/officeart/2005/8/layout/vList2"/>
    <dgm:cxn modelId="{D6A37871-E95A-D847-B9AE-8B94E7F419FA}" type="presParOf" srcId="{65320208-3C8C-9444-8D32-32A782E2BBD3}" destId="{1ECC3284-592D-3E44-B686-C21956EBEA63}" srcOrd="3" destOrd="0" presId="urn:microsoft.com/office/officeart/2005/8/layout/vList2"/>
    <dgm:cxn modelId="{56A4D7F4-7F4E-6C44-A1C0-7A1C667B6335}" type="presParOf" srcId="{65320208-3C8C-9444-8D32-32A782E2BBD3}" destId="{1D585660-E931-7743-AE33-E861B49FF081}" srcOrd="4" destOrd="0" presId="urn:microsoft.com/office/officeart/2005/8/layout/vList2"/>
    <dgm:cxn modelId="{0A6F23FD-432C-BC44-8737-8E35D1A32947}" type="presParOf" srcId="{65320208-3C8C-9444-8D32-32A782E2BBD3}" destId="{BECED25C-EC67-3A4F-815F-3FE539C6FADA}"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5573F6-B0F5-4C48-98C6-97B025A9EF85}">
      <dsp:nvSpPr>
        <dsp:cNvPr id="0" name=""/>
        <dsp:cNvSpPr/>
      </dsp:nvSpPr>
      <dsp:spPr>
        <a:xfrm>
          <a:off x="0" y="2136"/>
          <a:ext cx="5734223" cy="48321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0" i="0" kern="1200" dirty="0"/>
            <a:t>Mission: Improve existing learning resource</a:t>
          </a:r>
          <a:endParaRPr lang="en-MK" sz="2000" kern="1200" dirty="0"/>
        </a:p>
      </dsp:txBody>
      <dsp:txXfrm>
        <a:off x="23588" y="25724"/>
        <a:ext cx="5687047" cy="436034"/>
      </dsp:txXfrm>
    </dsp:sp>
    <dsp:sp modelId="{5762AE80-3E7E-304B-A005-5DB6EB36F254}">
      <dsp:nvSpPr>
        <dsp:cNvPr id="0" name=""/>
        <dsp:cNvSpPr/>
      </dsp:nvSpPr>
      <dsp:spPr>
        <a:xfrm>
          <a:off x="0" y="525666"/>
          <a:ext cx="5734223" cy="48321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0" i="0" kern="1200" dirty="0"/>
            <a:t>FAIR-by-Design Methodology – quick recap</a:t>
          </a:r>
          <a:endParaRPr lang="en-MK" sz="2000" kern="1200" dirty="0"/>
        </a:p>
      </dsp:txBody>
      <dsp:txXfrm>
        <a:off x="23588" y="549254"/>
        <a:ext cx="5687047" cy="436034"/>
      </dsp:txXfrm>
    </dsp:sp>
    <dsp:sp modelId="{9F108198-5C68-8343-B09E-3A0C3ED25952}">
      <dsp:nvSpPr>
        <dsp:cNvPr id="0" name=""/>
        <dsp:cNvSpPr/>
      </dsp:nvSpPr>
      <dsp:spPr>
        <a:xfrm>
          <a:off x="0" y="1049197"/>
          <a:ext cx="5734223" cy="48321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0" i="0" kern="1200"/>
            <a:t>Breakout</a:t>
          </a:r>
          <a:endParaRPr lang="en-MK" sz="2000" kern="1200"/>
        </a:p>
      </dsp:txBody>
      <dsp:txXfrm>
        <a:off x="23588" y="1072785"/>
        <a:ext cx="5687047" cy="436034"/>
      </dsp:txXfrm>
    </dsp:sp>
    <dsp:sp modelId="{4BA1FA41-1242-A448-BD21-5F09F8CBE0AA}">
      <dsp:nvSpPr>
        <dsp:cNvPr id="0" name=""/>
        <dsp:cNvSpPr/>
      </dsp:nvSpPr>
      <dsp:spPr>
        <a:xfrm>
          <a:off x="0" y="1532407"/>
          <a:ext cx="5734223" cy="811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062"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GB" sz="1600" b="0" i="0" kern="1200"/>
            <a:t>M</a:t>
          </a:r>
          <a:r>
            <a:rPr lang="en-MK" sz="1600" b="0" i="0" kern="1200"/>
            <a:t>ax 5-6 people per breakout room</a:t>
          </a:r>
          <a:endParaRPr lang="en-MK" sz="1600" kern="1200"/>
        </a:p>
        <a:p>
          <a:pPr marL="171450" lvl="1" indent="-171450" algn="l" defTabSz="711200">
            <a:lnSpc>
              <a:spcPct val="90000"/>
            </a:lnSpc>
            <a:spcBef>
              <a:spcPct val="0"/>
            </a:spcBef>
            <a:spcAft>
              <a:spcPct val="20000"/>
            </a:spcAft>
            <a:buChar char="•"/>
          </a:pPr>
          <a:r>
            <a:rPr lang="en-MK" sz="1600" b="0" i="0" kern="1200"/>
            <a:t>Each room works on different example</a:t>
          </a:r>
          <a:endParaRPr lang="en-MK" sz="1600" kern="1200"/>
        </a:p>
        <a:p>
          <a:pPr marL="171450" lvl="1" indent="-171450" algn="l" defTabSz="711200">
            <a:lnSpc>
              <a:spcPct val="90000"/>
            </a:lnSpc>
            <a:spcBef>
              <a:spcPct val="0"/>
            </a:spcBef>
            <a:spcAft>
              <a:spcPct val="20000"/>
            </a:spcAft>
            <a:buChar char="•"/>
          </a:pPr>
          <a:r>
            <a:rPr lang="en-MK" sz="1600" b="0" i="0" kern="1200"/>
            <a:t>Each room has its own instructor</a:t>
          </a:r>
          <a:endParaRPr lang="en-MK" sz="1600" kern="1200"/>
        </a:p>
      </dsp:txBody>
      <dsp:txXfrm>
        <a:off x="0" y="1532407"/>
        <a:ext cx="5734223" cy="811440"/>
      </dsp:txXfrm>
    </dsp:sp>
    <dsp:sp modelId="{4C1141CC-D0F9-3349-8B90-470B4D1F5920}">
      <dsp:nvSpPr>
        <dsp:cNvPr id="0" name=""/>
        <dsp:cNvSpPr/>
      </dsp:nvSpPr>
      <dsp:spPr>
        <a:xfrm>
          <a:off x="0" y="2343846"/>
          <a:ext cx="5734223" cy="48321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a:t>G</a:t>
          </a:r>
          <a:r>
            <a:rPr lang="en-MK" sz="2000" b="0" i="0" kern="1200"/>
            <a:t>et together for a debrief</a:t>
          </a:r>
          <a:endParaRPr lang="en-MK" sz="2000" kern="1200"/>
        </a:p>
      </dsp:txBody>
      <dsp:txXfrm>
        <a:off x="23588" y="2367434"/>
        <a:ext cx="5687047" cy="436034"/>
      </dsp:txXfrm>
    </dsp:sp>
    <dsp:sp modelId="{B8E5048C-BCD3-BC4F-98C0-FB1F114EEE3C}">
      <dsp:nvSpPr>
        <dsp:cNvPr id="0" name=""/>
        <dsp:cNvSpPr/>
      </dsp:nvSpPr>
      <dsp:spPr>
        <a:xfrm>
          <a:off x="0" y="2867377"/>
          <a:ext cx="5734223" cy="48321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MK" sz="2000" b="0" i="0" kern="1200"/>
            <a:t>Q&amp;A</a:t>
          </a:r>
          <a:endParaRPr lang="en-MK" sz="2000" kern="1200"/>
        </a:p>
      </dsp:txBody>
      <dsp:txXfrm>
        <a:off x="23588" y="2890965"/>
        <a:ext cx="5687047" cy="436034"/>
      </dsp:txXfrm>
    </dsp:sp>
    <dsp:sp modelId="{0D2E905A-7C5A-1547-B543-EAA58299279A}">
      <dsp:nvSpPr>
        <dsp:cNvPr id="0" name=""/>
        <dsp:cNvSpPr/>
      </dsp:nvSpPr>
      <dsp:spPr>
        <a:xfrm>
          <a:off x="0" y="3390907"/>
          <a:ext cx="5734223" cy="48321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MK" sz="2000" b="0" i="0" kern="1200" dirty="0"/>
            <a:t>Wrap-up</a:t>
          </a:r>
          <a:endParaRPr lang="en-MK" sz="2000" kern="1200" dirty="0"/>
        </a:p>
      </dsp:txBody>
      <dsp:txXfrm>
        <a:off x="23588" y="3414495"/>
        <a:ext cx="5687047" cy="43603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A5541A-F37F-5F4B-B856-66E2E521AB82}">
      <dsp:nvSpPr>
        <dsp:cNvPr id="0" name=""/>
        <dsp:cNvSpPr/>
      </dsp:nvSpPr>
      <dsp:spPr>
        <a:xfrm>
          <a:off x="0" y="78571"/>
          <a:ext cx="10985500" cy="551655"/>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MK" sz="2300" b="0" i="0" kern="1200" dirty="0"/>
            <a:t>Check/Decide on Open File Formats</a:t>
          </a:r>
          <a:endParaRPr lang="en-MK" sz="2300" kern="1200" dirty="0"/>
        </a:p>
      </dsp:txBody>
      <dsp:txXfrm>
        <a:off x="26930" y="105501"/>
        <a:ext cx="10931640" cy="497795"/>
      </dsp:txXfrm>
    </dsp:sp>
    <dsp:sp modelId="{1E6D3014-1C44-444D-A732-B758C7BF24D2}">
      <dsp:nvSpPr>
        <dsp:cNvPr id="0" name=""/>
        <dsp:cNvSpPr/>
      </dsp:nvSpPr>
      <dsp:spPr>
        <a:xfrm>
          <a:off x="0" y="630226"/>
          <a:ext cx="10985500" cy="618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790"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GB" sz="1800" b="0" i="0" kern="1200"/>
            <a:t>E</a:t>
          </a:r>
          <a:r>
            <a:rPr lang="en-MK" sz="1800" b="0" i="0" kern="1200"/>
            <a:t>ditable formats to be available for other instructors</a:t>
          </a:r>
          <a:endParaRPr lang="en-MK" sz="1800" kern="1200"/>
        </a:p>
        <a:p>
          <a:pPr marL="171450" lvl="1" indent="-171450" algn="l" defTabSz="800100">
            <a:lnSpc>
              <a:spcPct val="90000"/>
            </a:lnSpc>
            <a:spcBef>
              <a:spcPct val="0"/>
            </a:spcBef>
            <a:spcAft>
              <a:spcPct val="20000"/>
            </a:spcAft>
            <a:buChar char="•"/>
          </a:pPr>
          <a:r>
            <a:rPr lang="en-MK" sz="1800" b="0" i="0" kern="1200"/>
            <a:t>Final formats for learners</a:t>
          </a:r>
          <a:endParaRPr lang="en-MK" sz="1800" kern="1200"/>
        </a:p>
      </dsp:txBody>
      <dsp:txXfrm>
        <a:off x="0" y="630226"/>
        <a:ext cx="10985500" cy="618930"/>
      </dsp:txXfrm>
    </dsp:sp>
    <dsp:sp modelId="{4B8952E6-5429-104D-88DA-83EC16B1DC28}">
      <dsp:nvSpPr>
        <dsp:cNvPr id="0" name=""/>
        <dsp:cNvSpPr/>
      </dsp:nvSpPr>
      <dsp:spPr>
        <a:xfrm>
          <a:off x="0" y="1249156"/>
          <a:ext cx="10985500" cy="551655"/>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MK" sz="2300" b="0" i="0" kern="1200"/>
            <a:t>How will both types be versioned</a:t>
          </a:r>
          <a:endParaRPr lang="en-MK" sz="2300" kern="1200"/>
        </a:p>
      </dsp:txBody>
      <dsp:txXfrm>
        <a:off x="26930" y="1276086"/>
        <a:ext cx="10931640" cy="497795"/>
      </dsp:txXfrm>
    </dsp:sp>
    <dsp:sp modelId="{0D9802D4-ECE4-AC4C-AE32-D0E9F4647682}">
      <dsp:nvSpPr>
        <dsp:cNvPr id="0" name=""/>
        <dsp:cNvSpPr/>
      </dsp:nvSpPr>
      <dsp:spPr>
        <a:xfrm>
          <a:off x="0" y="1800811"/>
          <a:ext cx="10985500" cy="618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790"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GB" sz="1800" b="0" i="0" kern="1200"/>
            <a:t>W</a:t>
          </a:r>
          <a:r>
            <a:rPr lang="en-MK" sz="1800" b="0" i="0" kern="1200"/>
            <a:t>hen publishing</a:t>
          </a:r>
          <a:endParaRPr lang="en-MK" sz="1800" kern="1200"/>
        </a:p>
        <a:p>
          <a:pPr marL="171450" lvl="1" indent="-171450" algn="l" defTabSz="800100">
            <a:lnSpc>
              <a:spcPct val="90000"/>
            </a:lnSpc>
            <a:spcBef>
              <a:spcPct val="0"/>
            </a:spcBef>
            <a:spcAft>
              <a:spcPct val="20000"/>
            </a:spcAft>
            <a:buChar char="•"/>
          </a:pPr>
          <a:r>
            <a:rPr lang="en-MK" sz="1800" b="0" i="0" kern="1200"/>
            <a:t>While developing</a:t>
          </a:r>
          <a:endParaRPr lang="en-MK" sz="1800" kern="1200"/>
        </a:p>
      </dsp:txBody>
      <dsp:txXfrm>
        <a:off x="0" y="1800811"/>
        <a:ext cx="10985500" cy="618930"/>
      </dsp:txXfrm>
    </dsp:sp>
    <dsp:sp modelId="{707517DF-D675-8F4D-B31B-6A60465F559E}">
      <dsp:nvSpPr>
        <dsp:cNvPr id="0" name=""/>
        <dsp:cNvSpPr/>
      </dsp:nvSpPr>
      <dsp:spPr>
        <a:xfrm>
          <a:off x="0" y="2419741"/>
          <a:ext cx="10985500" cy="551655"/>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MK" sz="2300" b="0" i="0" kern="1200"/>
            <a:t>Define collaboration</a:t>
          </a:r>
          <a:endParaRPr lang="en-MK" sz="2300" kern="1200"/>
        </a:p>
      </dsp:txBody>
      <dsp:txXfrm>
        <a:off x="26930" y="2446671"/>
        <a:ext cx="10931640" cy="497795"/>
      </dsp:txXfrm>
    </dsp:sp>
    <dsp:sp modelId="{0B6E1901-DB71-D141-B23A-9A22C777E5D1}">
      <dsp:nvSpPr>
        <dsp:cNvPr id="0" name=""/>
        <dsp:cNvSpPr/>
      </dsp:nvSpPr>
      <dsp:spPr>
        <a:xfrm>
          <a:off x="0" y="2971396"/>
          <a:ext cx="10985500" cy="618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790"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GB" sz="1800" b="0" i="0" kern="1200"/>
            <a:t>I</a:t>
          </a:r>
          <a:r>
            <a:rPr lang="en-MK" sz="1800" b="0" i="0" kern="1200"/>
            <a:t>nternal during development</a:t>
          </a:r>
          <a:endParaRPr lang="en-MK" sz="1800" kern="1200"/>
        </a:p>
        <a:p>
          <a:pPr marL="171450" lvl="1" indent="-171450" algn="l" defTabSz="800100">
            <a:lnSpc>
              <a:spcPct val="90000"/>
            </a:lnSpc>
            <a:spcBef>
              <a:spcPct val="0"/>
            </a:spcBef>
            <a:spcAft>
              <a:spcPct val="20000"/>
            </a:spcAft>
            <a:buChar char="•"/>
          </a:pPr>
          <a:r>
            <a:rPr lang="en-MK" sz="1800" b="0" i="0" kern="1200"/>
            <a:t>External, after publishing</a:t>
          </a:r>
          <a:endParaRPr lang="en-MK" sz="1800" kern="1200"/>
        </a:p>
      </dsp:txBody>
      <dsp:txXfrm>
        <a:off x="0" y="2971396"/>
        <a:ext cx="10985500" cy="618930"/>
      </dsp:txXfrm>
    </dsp:sp>
    <dsp:sp modelId="{9B1A6622-C3F8-2F4D-8DC1-2ABD3EEBF23F}">
      <dsp:nvSpPr>
        <dsp:cNvPr id="0" name=""/>
        <dsp:cNvSpPr/>
      </dsp:nvSpPr>
      <dsp:spPr>
        <a:xfrm>
          <a:off x="0" y="3590326"/>
          <a:ext cx="10985500" cy="551655"/>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MK" sz="2300" b="0" i="0" kern="1200"/>
            <a:t>Design a suitable Instructor Kit</a:t>
          </a:r>
          <a:endParaRPr lang="en-MK" sz="2300" kern="1200"/>
        </a:p>
      </dsp:txBody>
      <dsp:txXfrm>
        <a:off x="26930" y="3617256"/>
        <a:ext cx="10931640" cy="497795"/>
      </dsp:txXfrm>
    </dsp:sp>
    <dsp:sp modelId="{9C0BE33E-00D3-B74C-8B22-71146CF19819}">
      <dsp:nvSpPr>
        <dsp:cNvPr id="0" name=""/>
        <dsp:cNvSpPr/>
      </dsp:nvSpPr>
      <dsp:spPr>
        <a:xfrm>
          <a:off x="0" y="4141981"/>
          <a:ext cx="10985500" cy="618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790"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MK" sz="1800" b="0" i="0" kern="1200"/>
            <a:t>Make a list of missing items</a:t>
          </a:r>
          <a:endParaRPr lang="en-MK" sz="1800" kern="1200"/>
        </a:p>
        <a:p>
          <a:pPr marL="171450" lvl="1" indent="-171450" algn="l" defTabSz="800100">
            <a:lnSpc>
              <a:spcPct val="90000"/>
            </a:lnSpc>
            <a:spcBef>
              <a:spcPct val="0"/>
            </a:spcBef>
            <a:spcAft>
              <a:spcPct val="20000"/>
            </a:spcAft>
            <a:buChar char="•"/>
          </a:pPr>
          <a:r>
            <a:rPr lang="en-US" sz="1800" b="0" i="0" kern="1200" dirty="0"/>
            <a:t>Review templates</a:t>
          </a:r>
          <a:endParaRPr lang="en-MK" sz="1800" kern="1200" dirty="0"/>
        </a:p>
      </dsp:txBody>
      <dsp:txXfrm>
        <a:off x="0" y="4141981"/>
        <a:ext cx="10985500" cy="61893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1BB6D3-01D6-0E4F-BEC5-7EDD4FE4EB1A}">
      <dsp:nvSpPr>
        <dsp:cNvPr id="0" name=""/>
        <dsp:cNvSpPr/>
      </dsp:nvSpPr>
      <dsp:spPr>
        <a:xfrm>
          <a:off x="420538" y="3164"/>
          <a:ext cx="3170132" cy="1902079"/>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Font typeface="Arial" panose="020B0604020202020204" pitchFamily="34" charset="0"/>
            <a:buNone/>
          </a:pPr>
          <a:r>
            <a:rPr lang="en-GB" sz="4700" b="0" i="0" u="none" kern="1200" dirty="0">
              <a:solidFill>
                <a:schemeClr val="bg1"/>
              </a:solidFill>
            </a:rPr>
            <a:t>learning unit plan</a:t>
          </a:r>
          <a:endParaRPr lang="en-GB" sz="4700" kern="1200" dirty="0">
            <a:solidFill>
              <a:schemeClr val="bg1"/>
            </a:solidFill>
          </a:endParaRPr>
        </a:p>
      </dsp:txBody>
      <dsp:txXfrm>
        <a:off x="420538" y="3164"/>
        <a:ext cx="3170132" cy="1902079"/>
      </dsp:txXfrm>
    </dsp:sp>
    <dsp:sp modelId="{BD9101BE-8CE5-AB47-94C8-52AA52FDF152}">
      <dsp:nvSpPr>
        <dsp:cNvPr id="0" name=""/>
        <dsp:cNvSpPr/>
      </dsp:nvSpPr>
      <dsp:spPr>
        <a:xfrm>
          <a:off x="3907683" y="3164"/>
          <a:ext cx="3170132" cy="1902079"/>
        </a:xfrm>
        <a:prstGeom prst="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Font typeface="Arial" panose="020B0604020202020204" pitchFamily="34" charset="0"/>
            <a:buNone/>
          </a:pPr>
          <a:r>
            <a:rPr lang="en-GB" sz="4700" b="0" i="0" u="none" kern="1200" dirty="0">
              <a:solidFill>
                <a:schemeClr val="tx1"/>
              </a:solidFill>
            </a:rPr>
            <a:t>activity details</a:t>
          </a:r>
        </a:p>
      </dsp:txBody>
      <dsp:txXfrm>
        <a:off x="3907683" y="3164"/>
        <a:ext cx="3170132" cy="1902079"/>
      </dsp:txXfrm>
    </dsp:sp>
    <dsp:sp modelId="{F6665A2B-8F8A-F64A-8490-8335846BC1B6}">
      <dsp:nvSpPr>
        <dsp:cNvPr id="0" name=""/>
        <dsp:cNvSpPr/>
      </dsp:nvSpPr>
      <dsp:spPr>
        <a:xfrm>
          <a:off x="7394829" y="3164"/>
          <a:ext cx="3170132" cy="1902079"/>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Font typeface="Arial" panose="020B0604020202020204" pitchFamily="34" charset="0"/>
            <a:buNone/>
          </a:pPr>
          <a:r>
            <a:rPr lang="en-GB" sz="4700" b="0" i="0" u="none" kern="1200" dirty="0">
              <a:solidFill>
                <a:schemeClr val="tx1"/>
              </a:solidFill>
            </a:rPr>
            <a:t>assessment</a:t>
          </a:r>
        </a:p>
      </dsp:txBody>
      <dsp:txXfrm>
        <a:off x="7394829" y="3164"/>
        <a:ext cx="3170132" cy="1902079"/>
      </dsp:txXfrm>
    </dsp:sp>
    <dsp:sp modelId="{7E19C720-55C1-1D40-9F7B-3CC539C3592D}">
      <dsp:nvSpPr>
        <dsp:cNvPr id="0" name=""/>
        <dsp:cNvSpPr/>
      </dsp:nvSpPr>
      <dsp:spPr>
        <a:xfrm>
          <a:off x="2164111" y="2222256"/>
          <a:ext cx="3170132" cy="1902079"/>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Font typeface="Arial" panose="020B0604020202020204" pitchFamily="34" charset="0"/>
            <a:buNone/>
          </a:pPr>
          <a:r>
            <a:rPr lang="en-GB" sz="4700" b="0" i="0" u="none" kern="1200" dirty="0">
              <a:solidFill>
                <a:schemeClr val="bg2">
                  <a:lumMod val="10000"/>
                </a:schemeClr>
              </a:solidFill>
            </a:rPr>
            <a:t>facilitation guide</a:t>
          </a:r>
        </a:p>
      </dsp:txBody>
      <dsp:txXfrm>
        <a:off x="2164111" y="2222256"/>
        <a:ext cx="3170132" cy="1902079"/>
      </dsp:txXfrm>
    </dsp:sp>
    <dsp:sp modelId="{7D9E1005-0206-9444-AD14-3C720608735C}">
      <dsp:nvSpPr>
        <dsp:cNvPr id="0" name=""/>
        <dsp:cNvSpPr/>
      </dsp:nvSpPr>
      <dsp:spPr>
        <a:xfrm>
          <a:off x="5651256" y="2222256"/>
          <a:ext cx="3170132" cy="1902079"/>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Font typeface="Arial" panose="020B0604020202020204" pitchFamily="34" charset="0"/>
            <a:buNone/>
          </a:pPr>
          <a:r>
            <a:rPr lang="en-GB" sz="4700" b="0" i="0" u="none" kern="1200" dirty="0">
              <a:solidFill>
                <a:schemeClr val="bg1"/>
              </a:solidFill>
            </a:rPr>
            <a:t>feedback questions</a:t>
          </a:r>
        </a:p>
      </dsp:txBody>
      <dsp:txXfrm>
        <a:off x="5651256" y="2222256"/>
        <a:ext cx="3170132" cy="19020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2589B3-7EEF-1749-8604-C5B87D59B6C9}">
      <dsp:nvSpPr>
        <dsp:cNvPr id="0" name=""/>
        <dsp:cNvSpPr/>
      </dsp:nvSpPr>
      <dsp:spPr>
        <a:xfrm>
          <a:off x="0" y="88408"/>
          <a:ext cx="1753885" cy="1052331"/>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0" i="0" kern="1200" dirty="0"/>
            <a:t>QA check</a:t>
          </a:r>
          <a:endParaRPr lang="en-MK" sz="2000" kern="1200" dirty="0"/>
        </a:p>
      </dsp:txBody>
      <dsp:txXfrm>
        <a:off x="0" y="88408"/>
        <a:ext cx="1753885" cy="1052331"/>
      </dsp:txXfrm>
    </dsp:sp>
    <dsp:sp modelId="{B39EFF0E-6CC3-9F4C-A7C5-8BBE04769B10}">
      <dsp:nvSpPr>
        <dsp:cNvPr id="0" name=""/>
        <dsp:cNvSpPr/>
      </dsp:nvSpPr>
      <dsp:spPr>
        <a:xfrm>
          <a:off x="1929273" y="88408"/>
          <a:ext cx="1753885" cy="1052331"/>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0" i="0" kern="1200" dirty="0"/>
            <a:t>L</a:t>
          </a:r>
          <a:r>
            <a:rPr lang="en-MK" sz="2000" b="0" i="0" kern="1200" dirty="0"/>
            <a:t>earning objectives</a:t>
          </a:r>
          <a:endParaRPr lang="en-MK" sz="2000" kern="1200" dirty="0"/>
        </a:p>
      </dsp:txBody>
      <dsp:txXfrm>
        <a:off x="1929273" y="88408"/>
        <a:ext cx="1753885" cy="1052331"/>
      </dsp:txXfrm>
    </dsp:sp>
    <dsp:sp modelId="{FB11D216-EC93-9648-8C27-E5713A3385FE}">
      <dsp:nvSpPr>
        <dsp:cNvPr id="0" name=""/>
        <dsp:cNvSpPr/>
      </dsp:nvSpPr>
      <dsp:spPr>
        <a:xfrm>
          <a:off x="3858547" y="88408"/>
          <a:ext cx="1753885" cy="1052331"/>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MK" sz="2000" b="0" i="0" kern="1200" dirty="0"/>
            <a:t>RDA min metadata schema</a:t>
          </a:r>
          <a:endParaRPr lang="en-MK" sz="2000" kern="1200" dirty="0"/>
        </a:p>
      </dsp:txBody>
      <dsp:txXfrm>
        <a:off x="3858547" y="88408"/>
        <a:ext cx="1753885" cy="1052331"/>
      </dsp:txXfrm>
    </dsp:sp>
    <dsp:sp modelId="{628E8CB7-F809-184C-991F-168965F19616}">
      <dsp:nvSpPr>
        <dsp:cNvPr id="0" name=""/>
        <dsp:cNvSpPr/>
      </dsp:nvSpPr>
      <dsp:spPr>
        <a:xfrm>
          <a:off x="0" y="1316128"/>
          <a:ext cx="1753885" cy="1052331"/>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MK" sz="2000" b="0" i="0" kern="1200" dirty="0"/>
            <a:t>Attribution</a:t>
          </a:r>
          <a:endParaRPr lang="en-MK" sz="2000" kern="1200" dirty="0"/>
        </a:p>
      </dsp:txBody>
      <dsp:txXfrm>
        <a:off x="0" y="1316128"/>
        <a:ext cx="1753885" cy="1052331"/>
      </dsp:txXfrm>
    </dsp:sp>
    <dsp:sp modelId="{AC8036B0-EF2B-8149-BD6B-AF0BDACFF985}">
      <dsp:nvSpPr>
        <dsp:cNvPr id="0" name=""/>
        <dsp:cNvSpPr/>
      </dsp:nvSpPr>
      <dsp:spPr>
        <a:xfrm>
          <a:off x="1929273" y="1316128"/>
          <a:ext cx="1753885" cy="1052331"/>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MK" sz="2000" b="0" i="0" kern="1200" dirty="0"/>
            <a:t>Granularity</a:t>
          </a:r>
          <a:endParaRPr lang="en-MK" sz="2000" kern="1200" dirty="0"/>
        </a:p>
      </dsp:txBody>
      <dsp:txXfrm>
        <a:off x="1929273" y="1316128"/>
        <a:ext cx="1753885" cy="1052331"/>
      </dsp:txXfrm>
    </dsp:sp>
    <dsp:sp modelId="{8A4D2C37-7923-EA47-A5B7-024712B2B263}">
      <dsp:nvSpPr>
        <dsp:cNvPr id="0" name=""/>
        <dsp:cNvSpPr/>
      </dsp:nvSpPr>
      <dsp:spPr>
        <a:xfrm>
          <a:off x="3858547" y="1316128"/>
          <a:ext cx="1753885" cy="1052331"/>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MK" sz="2000" b="0" i="0" kern="1200" dirty="0"/>
            <a:t>Accessibility</a:t>
          </a:r>
          <a:endParaRPr lang="en-MK" sz="2000" kern="1200" dirty="0"/>
        </a:p>
      </dsp:txBody>
      <dsp:txXfrm>
        <a:off x="3858547" y="1316128"/>
        <a:ext cx="1753885" cy="1052331"/>
      </dsp:txXfrm>
    </dsp:sp>
    <dsp:sp modelId="{E47788B9-0D4B-FD45-A7AC-14D7B4581CE8}">
      <dsp:nvSpPr>
        <dsp:cNvPr id="0" name=""/>
        <dsp:cNvSpPr/>
      </dsp:nvSpPr>
      <dsp:spPr>
        <a:xfrm>
          <a:off x="0" y="2543848"/>
          <a:ext cx="1753885" cy="1052331"/>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MK" sz="2000" b="0" i="0" kern="1200" dirty="0"/>
            <a:t>File Formats</a:t>
          </a:r>
          <a:endParaRPr lang="en-MK" sz="2000" kern="1200" dirty="0"/>
        </a:p>
      </dsp:txBody>
      <dsp:txXfrm>
        <a:off x="0" y="2543848"/>
        <a:ext cx="1753885" cy="1052331"/>
      </dsp:txXfrm>
    </dsp:sp>
    <dsp:sp modelId="{8AC46AC5-64F6-E644-9A40-EF3B74275374}">
      <dsp:nvSpPr>
        <dsp:cNvPr id="0" name=""/>
        <dsp:cNvSpPr/>
      </dsp:nvSpPr>
      <dsp:spPr>
        <a:xfrm>
          <a:off x="1929273" y="2543848"/>
          <a:ext cx="1753885" cy="1052331"/>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MK" sz="2000" b="0" i="0" kern="1200" dirty="0"/>
            <a:t>Versioning and Collaboration</a:t>
          </a:r>
          <a:endParaRPr lang="en-MK" sz="2000" kern="1200" dirty="0"/>
        </a:p>
      </dsp:txBody>
      <dsp:txXfrm>
        <a:off x="1929273" y="2543848"/>
        <a:ext cx="1753885" cy="1052331"/>
      </dsp:txXfrm>
    </dsp:sp>
    <dsp:sp modelId="{C983A595-4DBF-4642-9466-2482001F5F7D}">
      <dsp:nvSpPr>
        <dsp:cNvPr id="0" name=""/>
        <dsp:cNvSpPr/>
      </dsp:nvSpPr>
      <dsp:spPr>
        <a:xfrm>
          <a:off x="3858547" y="2543848"/>
          <a:ext cx="1753885" cy="1052331"/>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MK" sz="2000" b="0" i="0" kern="1200" dirty="0"/>
            <a:t>Instructor Kit</a:t>
          </a:r>
          <a:endParaRPr lang="en-MK" sz="2000" kern="1200" dirty="0"/>
        </a:p>
      </dsp:txBody>
      <dsp:txXfrm>
        <a:off x="3858547" y="2543848"/>
        <a:ext cx="1753885" cy="10523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BE93DE-50B6-6E41-BBDC-143A234DBF30}">
      <dsp:nvSpPr>
        <dsp:cNvPr id="0" name=""/>
        <dsp:cNvSpPr/>
      </dsp:nvSpPr>
      <dsp:spPr>
        <a:xfrm>
          <a:off x="0" y="617385"/>
          <a:ext cx="11521280" cy="575639"/>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b="0" i="0" u="none" kern="1200" dirty="0">
              <a:solidFill>
                <a:schemeClr val="bg1"/>
              </a:solidFill>
            </a:rPr>
            <a:t>Gold, Green, Diamond: What You Should Know About Open Access Publishing Models</a:t>
          </a:r>
          <a:endParaRPr lang="en-MK" sz="2400" u="none" kern="1200" dirty="0">
            <a:solidFill>
              <a:schemeClr val="bg1"/>
            </a:solidFill>
          </a:endParaRPr>
        </a:p>
      </dsp:txBody>
      <dsp:txXfrm>
        <a:off x="28100" y="645485"/>
        <a:ext cx="11465080" cy="519439"/>
      </dsp:txXfrm>
    </dsp:sp>
    <dsp:sp modelId="{F7FB76E9-A336-AE45-9057-16F6832B7BCA}">
      <dsp:nvSpPr>
        <dsp:cNvPr id="0" name=""/>
        <dsp:cNvSpPr/>
      </dsp:nvSpPr>
      <dsp:spPr>
        <a:xfrm>
          <a:off x="0" y="1193024"/>
          <a:ext cx="11521280" cy="59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5801"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GB" sz="1900" b="0" i="0" u="sng" kern="120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https://campus.dariah.eu/resource/posts/gold-green-diamond-what-you-should-know-about-open-access-publishing-models</a:t>
          </a:r>
          <a:endParaRPr lang="en-MK" sz="1900" kern="1200" dirty="0">
            <a:solidFill>
              <a:schemeClr val="tx1"/>
            </a:solidFill>
          </a:endParaRPr>
        </a:p>
      </dsp:txBody>
      <dsp:txXfrm>
        <a:off x="0" y="1193024"/>
        <a:ext cx="11521280" cy="596160"/>
      </dsp:txXfrm>
    </dsp:sp>
    <dsp:sp modelId="{C4AF0240-2AD2-D444-AC23-56B002D59504}">
      <dsp:nvSpPr>
        <dsp:cNvPr id="0" name=""/>
        <dsp:cNvSpPr/>
      </dsp:nvSpPr>
      <dsp:spPr>
        <a:xfrm>
          <a:off x="0" y="1789185"/>
          <a:ext cx="11521280" cy="575639"/>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b="0" i="0" u="none" kern="1200" dirty="0">
              <a:solidFill>
                <a:schemeClr val="bg1"/>
              </a:solidFill>
            </a:rPr>
            <a:t>Introduction to Cultural Heritage Data Modelling — with a focus on Europeana Data Model</a:t>
          </a:r>
          <a:endParaRPr lang="en-MK" sz="2400" u="none" kern="1200" dirty="0">
            <a:solidFill>
              <a:schemeClr val="bg1"/>
            </a:solidFill>
          </a:endParaRPr>
        </a:p>
      </dsp:txBody>
      <dsp:txXfrm>
        <a:off x="28100" y="1817285"/>
        <a:ext cx="11465080" cy="519439"/>
      </dsp:txXfrm>
    </dsp:sp>
    <dsp:sp modelId="{F3FED7B0-3F08-DC4E-A04E-9E384CD373BC}">
      <dsp:nvSpPr>
        <dsp:cNvPr id="0" name=""/>
        <dsp:cNvSpPr/>
      </dsp:nvSpPr>
      <dsp:spPr>
        <a:xfrm>
          <a:off x="0" y="2364825"/>
          <a:ext cx="11521280" cy="59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5801"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MK" sz="1900" b="0" i="0" u="sng" kern="120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https://campus.dariah.eu/resources/hosted/introduction-to-cultural-heritage-data-modelling-with-a-focus-on-edm</a:t>
          </a:r>
          <a:r>
            <a:rPr lang="en-MK" sz="1900" b="0" i="0" kern="1200">
              <a:solidFill>
                <a:schemeClr val="tx1"/>
              </a:solidFill>
            </a:rPr>
            <a:t> </a:t>
          </a:r>
          <a:endParaRPr lang="en-MK" sz="1900" kern="1200">
            <a:solidFill>
              <a:schemeClr val="tx1"/>
            </a:solidFill>
          </a:endParaRPr>
        </a:p>
      </dsp:txBody>
      <dsp:txXfrm>
        <a:off x="0" y="2364825"/>
        <a:ext cx="11521280" cy="596160"/>
      </dsp:txXfrm>
    </dsp:sp>
    <dsp:sp modelId="{B15C486D-54F3-7845-A12E-E47B00DA482D}">
      <dsp:nvSpPr>
        <dsp:cNvPr id="0" name=""/>
        <dsp:cNvSpPr/>
      </dsp:nvSpPr>
      <dsp:spPr>
        <a:xfrm>
          <a:off x="0" y="2960985"/>
          <a:ext cx="11521280" cy="575639"/>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b="0" i="0" kern="1200" dirty="0">
              <a:solidFill>
                <a:schemeClr val="bg1"/>
              </a:solidFill>
            </a:rPr>
            <a:t>Materials from ATRIUM TNA/summer school on LOD</a:t>
          </a:r>
          <a:endParaRPr lang="en-MK" sz="2400" kern="1200" dirty="0">
            <a:solidFill>
              <a:schemeClr val="bg1"/>
            </a:solidFill>
          </a:endParaRPr>
        </a:p>
      </dsp:txBody>
      <dsp:txXfrm>
        <a:off x="28100" y="2989085"/>
        <a:ext cx="11465080" cy="519439"/>
      </dsp:txXfrm>
    </dsp:sp>
    <dsp:sp modelId="{5ECA42D4-4380-E04F-B9F5-FEDA09E29AE6}">
      <dsp:nvSpPr>
        <dsp:cNvPr id="0" name=""/>
        <dsp:cNvSpPr/>
      </dsp:nvSpPr>
      <dsp:spPr>
        <a:xfrm>
          <a:off x="0" y="3536624"/>
          <a:ext cx="1152128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5801"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GB" sz="1900" b="0" i="0" kern="120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https://petrpajdla.github.io/atRium/</a:t>
          </a:r>
          <a:r>
            <a:rPr lang="en-MK" sz="1900" b="0" i="0" kern="1200" dirty="0">
              <a:solidFill>
                <a:schemeClr val="tx1"/>
              </a:solidFill>
            </a:rPr>
            <a:t> </a:t>
          </a:r>
          <a:endParaRPr lang="en-MK" sz="1900" kern="1200" dirty="0">
            <a:solidFill>
              <a:schemeClr val="tx1"/>
            </a:solidFill>
          </a:endParaRPr>
        </a:p>
      </dsp:txBody>
      <dsp:txXfrm>
        <a:off x="0" y="3536624"/>
        <a:ext cx="11521280" cy="3974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D3789C-D3C6-EB48-97CC-1792770C252C}">
      <dsp:nvSpPr>
        <dsp:cNvPr id="0" name=""/>
        <dsp:cNvSpPr/>
      </dsp:nvSpPr>
      <dsp:spPr>
        <a:xfrm>
          <a:off x="0" y="16682"/>
          <a:ext cx="10985500" cy="1127295"/>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MK" sz="47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Google Drive Folder</a:t>
          </a:r>
          <a:endParaRPr lang="en-MK" sz="4700" kern="1200" dirty="0">
            <a:solidFill>
              <a:schemeClr val="bg1"/>
            </a:solidFill>
          </a:endParaRPr>
        </a:p>
      </dsp:txBody>
      <dsp:txXfrm>
        <a:off x="55030" y="71712"/>
        <a:ext cx="10875440" cy="1017235"/>
      </dsp:txXfrm>
    </dsp:sp>
    <dsp:sp modelId="{EBC03AE1-290E-B04B-ADCB-19A5E3BF1005}">
      <dsp:nvSpPr>
        <dsp:cNvPr id="0" name=""/>
        <dsp:cNvSpPr/>
      </dsp:nvSpPr>
      <dsp:spPr>
        <a:xfrm>
          <a:off x="0" y="1143977"/>
          <a:ext cx="10985500" cy="2967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790" tIns="59690" rIns="334264" bIns="59690" numCol="1" spcCol="1270" anchor="t" anchorCtr="0">
          <a:noAutofit/>
        </a:bodyPr>
        <a:lstStyle/>
        <a:p>
          <a:pPr marL="285750" lvl="1" indent="-285750" algn="l" defTabSz="1644650">
            <a:lnSpc>
              <a:spcPct val="90000"/>
            </a:lnSpc>
            <a:spcBef>
              <a:spcPct val="0"/>
            </a:spcBef>
            <a:spcAft>
              <a:spcPct val="20000"/>
            </a:spcAft>
            <a:buChar char="•"/>
          </a:pPr>
          <a:r>
            <a:rPr lang="en-GB" sz="3700" b="0" i="0" kern="1200" dirty="0"/>
            <a:t>E</a:t>
          </a:r>
          <a:r>
            <a:rPr lang="en-MK" sz="3700" b="0" i="0" kern="1200" dirty="0"/>
            <a:t>ach breakout room has a subfolder to work in</a:t>
          </a:r>
          <a:endParaRPr lang="en-MK" sz="3700" kern="1200" dirty="0"/>
        </a:p>
        <a:p>
          <a:pPr marL="285750" lvl="1" indent="-285750" algn="l" defTabSz="1644650">
            <a:lnSpc>
              <a:spcPct val="90000"/>
            </a:lnSpc>
            <a:spcBef>
              <a:spcPct val="0"/>
            </a:spcBef>
            <a:spcAft>
              <a:spcPct val="20000"/>
            </a:spcAft>
            <a:buChar char="•"/>
          </a:pPr>
          <a:r>
            <a:rPr lang="en-MK" sz="3700" b="0" i="0" kern="1200"/>
            <a:t>If you decide to work together as a group write directly in the provided document</a:t>
          </a:r>
          <a:endParaRPr lang="en-MK" sz="3700" kern="1200"/>
        </a:p>
        <a:p>
          <a:pPr marL="285750" lvl="1" indent="-285750" algn="l" defTabSz="1644650">
            <a:lnSpc>
              <a:spcPct val="90000"/>
            </a:lnSpc>
            <a:spcBef>
              <a:spcPct val="0"/>
            </a:spcBef>
            <a:spcAft>
              <a:spcPct val="20000"/>
            </a:spcAft>
            <a:buChar char="•"/>
          </a:pPr>
          <a:r>
            <a:rPr lang="en-GB" sz="3700" b="0" i="0" kern="1200" dirty="0"/>
            <a:t>I</a:t>
          </a:r>
          <a:r>
            <a:rPr lang="en-MK" sz="3700" b="0" i="0" kern="1200" dirty="0"/>
            <a:t>f you decide to work individually, copy paste the template and rename it with your name</a:t>
          </a:r>
          <a:endParaRPr lang="en-MK" sz="3700" kern="1200" dirty="0"/>
        </a:p>
      </dsp:txBody>
      <dsp:txXfrm>
        <a:off x="0" y="1143977"/>
        <a:ext cx="10985500" cy="29673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2217D-7BD6-F745-BE17-8D624C950AF9}">
      <dsp:nvSpPr>
        <dsp:cNvPr id="0" name=""/>
        <dsp:cNvSpPr/>
      </dsp:nvSpPr>
      <dsp:spPr>
        <a:xfrm>
          <a:off x="0" y="626275"/>
          <a:ext cx="10985500" cy="887445"/>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MK" sz="3700" b="0" i="0" kern="1200" dirty="0"/>
            <a:t>Get to know the people in your room</a:t>
          </a:r>
          <a:endParaRPr lang="en-MK" sz="3700" kern="1200" dirty="0"/>
        </a:p>
      </dsp:txBody>
      <dsp:txXfrm>
        <a:off x="43321" y="669596"/>
        <a:ext cx="10898858" cy="800803"/>
      </dsp:txXfrm>
    </dsp:sp>
    <dsp:sp modelId="{62BCAABA-68D6-B14D-A540-636CF11044E3}">
      <dsp:nvSpPr>
        <dsp:cNvPr id="0" name=""/>
        <dsp:cNvSpPr/>
      </dsp:nvSpPr>
      <dsp:spPr>
        <a:xfrm>
          <a:off x="0" y="1620280"/>
          <a:ext cx="10985500" cy="887445"/>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MK" sz="3700" b="0" i="0" kern="1200"/>
            <a:t>Decide if you are going to work together or individually</a:t>
          </a:r>
          <a:endParaRPr lang="en-MK" sz="3700" kern="1200"/>
        </a:p>
      </dsp:txBody>
      <dsp:txXfrm>
        <a:off x="43321" y="1663601"/>
        <a:ext cx="10898858" cy="800803"/>
      </dsp:txXfrm>
    </dsp:sp>
    <dsp:sp modelId="{CF9EAE92-0695-3E4E-AB96-9DF8D24CBA1C}">
      <dsp:nvSpPr>
        <dsp:cNvPr id="0" name=""/>
        <dsp:cNvSpPr/>
      </dsp:nvSpPr>
      <dsp:spPr>
        <a:xfrm>
          <a:off x="0" y="2614285"/>
          <a:ext cx="10985500" cy="887445"/>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MK" sz="3700" b="0" i="0" kern="1200" dirty="0"/>
            <a:t>Get to know the existing material</a:t>
          </a:r>
          <a:endParaRPr lang="en-MK" sz="3700" kern="1200" dirty="0"/>
        </a:p>
      </dsp:txBody>
      <dsp:txXfrm>
        <a:off x="43321" y="2657606"/>
        <a:ext cx="10898858" cy="80080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B1240E-DE9E-433B-913C-7BC5B688AC1A}">
      <dsp:nvSpPr>
        <dsp:cNvPr id="0" name=""/>
        <dsp:cNvSpPr/>
      </dsp:nvSpPr>
      <dsp:spPr>
        <a:xfrm>
          <a:off x="670308" y="43229"/>
          <a:ext cx="720562" cy="720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51D9C5-A8C7-4A9F-905E-B9A1FAE81F9A}">
      <dsp:nvSpPr>
        <dsp:cNvPr id="0" name=""/>
        <dsp:cNvSpPr/>
      </dsp:nvSpPr>
      <dsp:spPr>
        <a:xfrm>
          <a:off x="1214" y="963656"/>
          <a:ext cx="2058750" cy="308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b="1"/>
          </a:pPr>
          <a:r>
            <a:rPr lang="en-GB" sz="2200" b="1" kern="1200"/>
            <a:t>Specific</a:t>
          </a:r>
          <a:endParaRPr lang="en-US" sz="2200" kern="1200"/>
        </a:p>
      </dsp:txBody>
      <dsp:txXfrm>
        <a:off x="1214" y="963656"/>
        <a:ext cx="2058750" cy="308812"/>
      </dsp:txXfrm>
    </dsp:sp>
    <dsp:sp modelId="{0FC57E6D-A942-455C-90D0-390E44096ECD}">
      <dsp:nvSpPr>
        <dsp:cNvPr id="0" name=""/>
        <dsp:cNvSpPr/>
      </dsp:nvSpPr>
      <dsp:spPr>
        <a:xfrm>
          <a:off x="1214" y="1365429"/>
          <a:ext cx="2058750" cy="3325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dirty="0"/>
            <a:t>Clearly define what the learner will achieve. Avoid vague terms like “learn” or “understand.”</a:t>
          </a:r>
          <a:endParaRPr lang="en-US" sz="1700" kern="1200" dirty="0"/>
        </a:p>
        <a:p>
          <a:pPr marL="0" lvl="0" indent="0" algn="ctr" defTabSz="755650">
            <a:lnSpc>
              <a:spcPct val="90000"/>
            </a:lnSpc>
            <a:spcBef>
              <a:spcPct val="0"/>
            </a:spcBef>
            <a:spcAft>
              <a:spcPct val="35000"/>
            </a:spcAft>
            <a:buNone/>
          </a:pPr>
          <a:r>
            <a:rPr lang="en-GB" sz="1700" b="1" kern="1200" dirty="0">
              <a:solidFill>
                <a:srgbClr val="FF0000"/>
              </a:solidFill>
            </a:rPr>
            <a:t>✗</a:t>
          </a:r>
          <a:r>
            <a:rPr lang="en-GB" sz="1700" kern="1200" dirty="0"/>
            <a:t>: “Learn about Open Access publishing.”</a:t>
          </a:r>
          <a:endParaRPr lang="en-US" sz="1700" kern="1200" dirty="0"/>
        </a:p>
        <a:p>
          <a:pPr marL="0" lvl="0" indent="0" algn="ctr" defTabSz="755650">
            <a:lnSpc>
              <a:spcPct val="90000"/>
            </a:lnSpc>
            <a:spcBef>
              <a:spcPct val="0"/>
            </a:spcBef>
            <a:spcAft>
              <a:spcPct val="35000"/>
            </a:spcAft>
            <a:buNone/>
          </a:pPr>
          <a:r>
            <a:rPr lang="en-GB" sz="1700" b="1" kern="1200" dirty="0">
              <a:solidFill>
                <a:schemeClr val="accent3"/>
              </a:solidFill>
            </a:rPr>
            <a:t>✓</a:t>
          </a:r>
          <a:r>
            <a:rPr lang="en-GB" sz="1700" kern="1200" dirty="0"/>
            <a:t>: “Identify and describe the differences between Gold, Green, and Hybrid Open Access models.”</a:t>
          </a:r>
          <a:endParaRPr lang="en-US" sz="1700" kern="1200" dirty="0"/>
        </a:p>
      </dsp:txBody>
      <dsp:txXfrm>
        <a:off x="1214" y="1365429"/>
        <a:ext cx="2058750" cy="3325812"/>
      </dsp:txXfrm>
    </dsp:sp>
    <dsp:sp modelId="{016A1122-80D6-4BBD-9761-4846777AB40C}">
      <dsp:nvSpPr>
        <dsp:cNvPr id="0" name=""/>
        <dsp:cNvSpPr/>
      </dsp:nvSpPr>
      <dsp:spPr>
        <a:xfrm>
          <a:off x="3089339" y="43229"/>
          <a:ext cx="720562" cy="720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E64E5B-E881-4F4B-8F29-B5AE0621D03C}">
      <dsp:nvSpPr>
        <dsp:cNvPr id="0" name=""/>
        <dsp:cNvSpPr/>
      </dsp:nvSpPr>
      <dsp:spPr>
        <a:xfrm>
          <a:off x="2420245" y="963656"/>
          <a:ext cx="2058750" cy="308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b="1"/>
          </a:pPr>
          <a:r>
            <a:rPr lang="en-GB" sz="2200" b="1" kern="1200"/>
            <a:t>Measurable</a:t>
          </a:r>
          <a:endParaRPr lang="en-US" sz="2200" kern="1200"/>
        </a:p>
      </dsp:txBody>
      <dsp:txXfrm>
        <a:off x="2420245" y="963656"/>
        <a:ext cx="2058750" cy="308812"/>
      </dsp:txXfrm>
    </dsp:sp>
    <dsp:sp modelId="{C1DFBC02-DD1B-4EEF-9269-53EADC125D2D}">
      <dsp:nvSpPr>
        <dsp:cNvPr id="0" name=""/>
        <dsp:cNvSpPr/>
      </dsp:nvSpPr>
      <dsp:spPr>
        <a:xfrm>
          <a:off x="2420245" y="1365429"/>
          <a:ext cx="2058750" cy="3325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dirty="0"/>
            <a:t>Use criteria to track progress and determine when the goal is achieved.</a:t>
          </a:r>
          <a:endParaRPr lang="en-US" sz="1700" kern="1200" dirty="0"/>
        </a:p>
        <a:p>
          <a:pPr marL="0" lvl="0" indent="0" algn="ctr" defTabSz="755650">
            <a:lnSpc>
              <a:spcPct val="90000"/>
            </a:lnSpc>
            <a:spcBef>
              <a:spcPct val="0"/>
            </a:spcBef>
            <a:spcAft>
              <a:spcPct val="35000"/>
            </a:spcAft>
            <a:buNone/>
          </a:pPr>
          <a:r>
            <a:rPr lang="en-GB" sz="1700" b="1" kern="1200" dirty="0">
              <a:solidFill>
                <a:srgbClr val="FF0000"/>
              </a:solidFill>
            </a:rPr>
            <a:t>✗</a:t>
          </a:r>
          <a:r>
            <a:rPr lang="en-GB" sz="1700" kern="1200" dirty="0"/>
            <a:t>: “Understand Open Access policies.”</a:t>
          </a:r>
          <a:endParaRPr lang="en-US" sz="1700" kern="1200" dirty="0"/>
        </a:p>
        <a:p>
          <a:pPr marL="0" lvl="0" indent="0" algn="ctr" defTabSz="755650">
            <a:lnSpc>
              <a:spcPct val="90000"/>
            </a:lnSpc>
            <a:spcBef>
              <a:spcPct val="0"/>
            </a:spcBef>
            <a:spcAft>
              <a:spcPct val="35000"/>
            </a:spcAft>
            <a:buNone/>
          </a:pPr>
          <a:r>
            <a:rPr lang="en-GB" sz="1700" b="1" kern="1200" dirty="0">
              <a:solidFill>
                <a:schemeClr val="accent3"/>
              </a:solidFill>
            </a:rPr>
            <a:t>✓</a:t>
          </a:r>
          <a:r>
            <a:rPr lang="en-GB" sz="1700" kern="1200" dirty="0"/>
            <a:t>: “List three key funder Open Access requirements and explain how to comply with them.”</a:t>
          </a:r>
          <a:endParaRPr lang="en-US" sz="1700" kern="1200" dirty="0"/>
        </a:p>
      </dsp:txBody>
      <dsp:txXfrm>
        <a:off x="2420245" y="1365429"/>
        <a:ext cx="2058750" cy="3325812"/>
      </dsp:txXfrm>
    </dsp:sp>
    <dsp:sp modelId="{AE386D57-E914-4945-9B40-9A35BC78D59A}">
      <dsp:nvSpPr>
        <dsp:cNvPr id="0" name=""/>
        <dsp:cNvSpPr/>
      </dsp:nvSpPr>
      <dsp:spPr>
        <a:xfrm>
          <a:off x="5508370" y="43229"/>
          <a:ext cx="720562" cy="720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1243C9-65F8-45FF-87B9-16A58FD30F6F}">
      <dsp:nvSpPr>
        <dsp:cNvPr id="0" name=""/>
        <dsp:cNvSpPr/>
      </dsp:nvSpPr>
      <dsp:spPr>
        <a:xfrm>
          <a:off x="4839277" y="963656"/>
          <a:ext cx="2058750" cy="308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b="1"/>
          </a:pPr>
          <a:r>
            <a:rPr lang="en-GB" sz="2200" b="1" kern="1200"/>
            <a:t>Achievable</a:t>
          </a:r>
          <a:endParaRPr lang="en-US" sz="2200" kern="1200"/>
        </a:p>
      </dsp:txBody>
      <dsp:txXfrm>
        <a:off x="4839277" y="963656"/>
        <a:ext cx="2058750" cy="308812"/>
      </dsp:txXfrm>
    </dsp:sp>
    <dsp:sp modelId="{B06D8B62-B12C-4F23-BD00-E49E2D9BDCC5}">
      <dsp:nvSpPr>
        <dsp:cNvPr id="0" name=""/>
        <dsp:cNvSpPr/>
      </dsp:nvSpPr>
      <dsp:spPr>
        <a:xfrm>
          <a:off x="4839277" y="1365429"/>
          <a:ext cx="2058750" cy="3325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Ensure the objective is realistic given the resources, time, and learner’s abilities.</a:t>
          </a:r>
          <a:endParaRPr lang="en-US" sz="1700" kern="1200"/>
        </a:p>
        <a:p>
          <a:pPr marL="0" lvl="0" indent="0" algn="ctr" defTabSz="755650">
            <a:lnSpc>
              <a:spcPct val="90000"/>
            </a:lnSpc>
            <a:spcBef>
              <a:spcPct val="0"/>
            </a:spcBef>
            <a:spcAft>
              <a:spcPct val="35000"/>
            </a:spcAft>
            <a:buNone/>
          </a:pPr>
          <a:r>
            <a:rPr lang="en-GB" sz="1700" b="1" kern="1200" dirty="0">
              <a:solidFill>
                <a:srgbClr val="FF0000"/>
              </a:solidFill>
            </a:rPr>
            <a:t>✗</a:t>
          </a:r>
          <a:r>
            <a:rPr lang="en-GB" sz="1700" kern="1200" dirty="0"/>
            <a:t>: “Convert all previous publications to Open Access in one month.”</a:t>
          </a:r>
          <a:endParaRPr lang="en-US" sz="1700" kern="1200" dirty="0"/>
        </a:p>
        <a:p>
          <a:pPr marL="0" lvl="0" indent="0" algn="ctr" defTabSz="755650">
            <a:lnSpc>
              <a:spcPct val="90000"/>
            </a:lnSpc>
            <a:spcBef>
              <a:spcPct val="0"/>
            </a:spcBef>
            <a:spcAft>
              <a:spcPct val="35000"/>
            </a:spcAft>
            <a:buNone/>
          </a:pPr>
          <a:r>
            <a:rPr lang="en-GB" sz="1700" b="1" kern="1200" dirty="0">
              <a:solidFill>
                <a:schemeClr val="accent3"/>
              </a:solidFill>
            </a:rPr>
            <a:t>✓</a:t>
          </a:r>
          <a:r>
            <a:rPr lang="en-GB" sz="1700" kern="1200" dirty="0"/>
            <a:t>: “Locate an Open Access repository and submit one preprint of your current research within two weeks.”</a:t>
          </a:r>
          <a:endParaRPr lang="en-US" sz="1700" kern="1200" dirty="0"/>
        </a:p>
      </dsp:txBody>
      <dsp:txXfrm>
        <a:off x="4839277" y="1365429"/>
        <a:ext cx="2058750" cy="3325812"/>
      </dsp:txXfrm>
    </dsp:sp>
    <dsp:sp modelId="{5DEE8912-CDF0-458D-8BE0-D32BF6DC1D37}">
      <dsp:nvSpPr>
        <dsp:cNvPr id="0" name=""/>
        <dsp:cNvSpPr/>
      </dsp:nvSpPr>
      <dsp:spPr>
        <a:xfrm>
          <a:off x="7927402" y="43229"/>
          <a:ext cx="720562" cy="72056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7446AE6-CCCA-44E8-9CD3-EE55E247744D}">
      <dsp:nvSpPr>
        <dsp:cNvPr id="0" name=""/>
        <dsp:cNvSpPr/>
      </dsp:nvSpPr>
      <dsp:spPr>
        <a:xfrm>
          <a:off x="7258308" y="963656"/>
          <a:ext cx="2058750" cy="308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b="1"/>
          </a:pPr>
          <a:r>
            <a:rPr lang="en-GB" sz="2200" b="1" kern="1200"/>
            <a:t>Relevant</a:t>
          </a:r>
          <a:endParaRPr lang="en-US" sz="2200" kern="1200"/>
        </a:p>
      </dsp:txBody>
      <dsp:txXfrm>
        <a:off x="7258308" y="963656"/>
        <a:ext cx="2058750" cy="308812"/>
      </dsp:txXfrm>
    </dsp:sp>
    <dsp:sp modelId="{2894965B-8319-46F0-AA21-38D76FF05EC1}">
      <dsp:nvSpPr>
        <dsp:cNvPr id="0" name=""/>
        <dsp:cNvSpPr/>
      </dsp:nvSpPr>
      <dsp:spPr>
        <a:xfrm>
          <a:off x="7258308" y="1365429"/>
          <a:ext cx="2058750" cy="3325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Align the objective with the overall learning goals and learner’s needs.</a:t>
          </a:r>
          <a:endParaRPr lang="en-US" sz="1700" kern="1200"/>
        </a:p>
        <a:p>
          <a:pPr marL="0" lvl="0" indent="0" algn="ctr" defTabSz="755650">
            <a:lnSpc>
              <a:spcPct val="90000"/>
            </a:lnSpc>
            <a:spcBef>
              <a:spcPct val="0"/>
            </a:spcBef>
            <a:spcAft>
              <a:spcPct val="35000"/>
            </a:spcAft>
            <a:buNone/>
          </a:pPr>
          <a:r>
            <a:rPr lang="en-GB" sz="1700" b="1" kern="1200" dirty="0">
              <a:solidFill>
                <a:srgbClr val="FF0000"/>
              </a:solidFill>
            </a:rPr>
            <a:t>✗</a:t>
          </a:r>
          <a:r>
            <a:rPr lang="en-GB" sz="1700" kern="1200" dirty="0"/>
            <a:t>: “Memorize the history of Open Access.”</a:t>
          </a:r>
          <a:endParaRPr lang="en-US" sz="1700" kern="1200" dirty="0"/>
        </a:p>
        <a:p>
          <a:pPr marL="0" lvl="0" indent="0" algn="ctr" defTabSz="755650">
            <a:lnSpc>
              <a:spcPct val="90000"/>
            </a:lnSpc>
            <a:spcBef>
              <a:spcPct val="0"/>
            </a:spcBef>
            <a:spcAft>
              <a:spcPct val="35000"/>
            </a:spcAft>
            <a:buNone/>
          </a:pPr>
          <a:r>
            <a:rPr lang="en-GB" sz="1700" b="1" kern="1200" dirty="0">
              <a:solidFill>
                <a:schemeClr val="accent3"/>
              </a:solidFill>
            </a:rPr>
            <a:t>✓</a:t>
          </a:r>
          <a:r>
            <a:rPr lang="en-GB" sz="1700" kern="1200" dirty="0"/>
            <a:t>: “Explain how Open Access supports the principles of Open Science and increases research impact.”</a:t>
          </a:r>
          <a:endParaRPr lang="en-US" sz="1700" kern="1200" dirty="0"/>
        </a:p>
      </dsp:txBody>
      <dsp:txXfrm>
        <a:off x="7258308" y="1365429"/>
        <a:ext cx="2058750" cy="3325812"/>
      </dsp:txXfrm>
    </dsp:sp>
    <dsp:sp modelId="{02635ECB-0FF8-449D-9EFA-DDC01A4086B3}">
      <dsp:nvSpPr>
        <dsp:cNvPr id="0" name=""/>
        <dsp:cNvSpPr/>
      </dsp:nvSpPr>
      <dsp:spPr>
        <a:xfrm>
          <a:off x="10346433" y="43229"/>
          <a:ext cx="720562" cy="72056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3B817A1-0FFD-4897-8854-6FFFA31EBA1B}">
      <dsp:nvSpPr>
        <dsp:cNvPr id="0" name=""/>
        <dsp:cNvSpPr/>
      </dsp:nvSpPr>
      <dsp:spPr>
        <a:xfrm>
          <a:off x="9677339" y="963656"/>
          <a:ext cx="2058750" cy="308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b="1"/>
          </a:pPr>
          <a:r>
            <a:rPr lang="en-GB" sz="2200" b="1" kern="1200"/>
            <a:t>Time-bound</a:t>
          </a:r>
          <a:endParaRPr lang="en-US" sz="2200" kern="1200"/>
        </a:p>
      </dsp:txBody>
      <dsp:txXfrm>
        <a:off x="9677339" y="963656"/>
        <a:ext cx="2058750" cy="308812"/>
      </dsp:txXfrm>
    </dsp:sp>
    <dsp:sp modelId="{10A0C3F0-9945-4086-86A2-D58343A5422E}">
      <dsp:nvSpPr>
        <dsp:cNvPr id="0" name=""/>
        <dsp:cNvSpPr/>
      </dsp:nvSpPr>
      <dsp:spPr>
        <a:xfrm>
          <a:off x="9677339" y="1365429"/>
          <a:ext cx="2058750" cy="3325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dirty="0"/>
            <a:t>Specify a deadline or time frame for achieving the objective.</a:t>
          </a:r>
          <a:endParaRPr lang="en-US" sz="1700" kern="1200" dirty="0"/>
        </a:p>
        <a:p>
          <a:pPr marL="0" lvl="0" indent="0" algn="ctr" defTabSz="755650">
            <a:lnSpc>
              <a:spcPct val="90000"/>
            </a:lnSpc>
            <a:spcBef>
              <a:spcPct val="0"/>
            </a:spcBef>
            <a:spcAft>
              <a:spcPct val="35000"/>
            </a:spcAft>
            <a:buNone/>
          </a:pPr>
          <a:r>
            <a:rPr lang="en-GB" sz="1700" b="1" kern="1200" dirty="0">
              <a:solidFill>
                <a:srgbClr val="FF0000"/>
              </a:solidFill>
            </a:rPr>
            <a:t>✗</a:t>
          </a:r>
          <a:r>
            <a:rPr lang="en-GB" sz="1700" kern="1200" dirty="0"/>
            <a:t>: “Adopt Open Access practices.”</a:t>
          </a:r>
          <a:endParaRPr lang="en-US" sz="1700" kern="1200" dirty="0"/>
        </a:p>
        <a:p>
          <a:pPr marL="0" lvl="0" indent="0" algn="ctr" defTabSz="755650">
            <a:lnSpc>
              <a:spcPct val="90000"/>
            </a:lnSpc>
            <a:spcBef>
              <a:spcPct val="0"/>
            </a:spcBef>
            <a:spcAft>
              <a:spcPct val="35000"/>
            </a:spcAft>
            <a:buNone/>
          </a:pPr>
          <a:r>
            <a:rPr lang="en-GB" sz="1700" b="1" kern="1200" dirty="0">
              <a:solidFill>
                <a:schemeClr val="accent3"/>
              </a:solidFill>
            </a:rPr>
            <a:t>✓</a:t>
          </a:r>
          <a:r>
            <a:rPr lang="en-GB" sz="1700" kern="1200" dirty="0"/>
            <a:t>: “Develop an Open Access publication strategy for the next research project by the end of the semester.”</a:t>
          </a:r>
          <a:endParaRPr lang="en-US" sz="1700" kern="1200" dirty="0"/>
        </a:p>
      </dsp:txBody>
      <dsp:txXfrm>
        <a:off x="9677339" y="1365429"/>
        <a:ext cx="2058750" cy="332581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0B2CCD-C6F6-AB4B-9CBF-A76DE682F8DA}">
      <dsp:nvSpPr>
        <dsp:cNvPr id="0" name=""/>
        <dsp:cNvSpPr/>
      </dsp:nvSpPr>
      <dsp:spPr>
        <a:xfrm>
          <a:off x="632" y="572231"/>
          <a:ext cx="2466826" cy="1480095"/>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bg1"/>
              </a:solidFill>
            </a:rPr>
            <a:t>Title</a:t>
          </a:r>
        </a:p>
      </dsp:txBody>
      <dsp:txXfrm>
        <a:off x="632" y="572231"/>
        <a:ext cx="2466826" cy="1480095"/>
      </dsp:txXfrm>
    </dsp:sp>
    <dsp:sp modelId="{2BABF4D0-3BE7-B54B-8FFB-797CA967BDC1}">
      <dsp:nvSpPr>
        <dsp:cNvPr id="0" name=""/>
        <dsp:cNvSpPr/>
      </dsp:nvSpPr>
      <dsp:spPr>
        <a:xfrm>
          <a:off x="2714141" y="572231"/>
          <a:ext cx="2466826" cy="1480095"/>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tx1"/>
              </a:solidFill>
            </a:rPr>
            <a:t>Author</a:t>
          </a:r>
        </a:p>
      </dsp:txBody>
      <dsp:txXfrm>
        <a:off x="2714141" y="572231"/>
        <a:ext cx="2466826" cy="1480095"/>
      </dsp:txXfrm>
    </dsp:sp>
    <dsp:sp modelId="{8DC4C171-DF7E-8D46-A385-ABA5478F92B9}">
      <dsp:nvSpPr>
        <dsp:cNvPr id="0" name=""/>
        <dsp:cNvSpPr/>
      </dsp:nvSpPr>
      <dsp:spPr>
        <a:xfrm>
          <a:off x="632" y="2299010"/>
          <a:ext cx="2466826" cy="1480095"/>
        </a:xfrm>
        <a:prstGeom prst="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tx1"/>
              </a:solidFill>
            </a:rPr>
            <a:t>Source</a:t>
          </a:r>
        </a:p>
      </dsp:txBody>
      <dsp:txXfrm>
        <a:off x="632" y="2299010"/>
        <a:ext cx="2466826" cy="1480095"/>
      </dsp:txXfrm>
    </dsp:sp>
    <dsp:sp modelId="{A37A20D1-B0F7-8443-86A1-A86E7DF5CA25}">
      <dsp:nvSpPr>
        <dsp:cNvPr id="0" name=""/>
        <dsp:cNvSpPr/>
      </dsp:nvSpPr>
      <dsp:spPr>
        <a:xfrm>
          <a:off x="2714141" y="2299010"/>
          <a:ext cx="2466826" cy="1480095"/>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bg2">
                  <a:lumMod val="10000"/>
                </a:schemeClr>
              </a:solidFill>
            </a:rPr>
            <a:t>License</a:t>
          </a:r>
        </a:p>
      </dsp:txBody>
      <dsp:txXfrm>
        <a:off x="2714141" y="2299010"/>
        <a:ext cx="2466826" cy="148009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35C191-6C40-1042-A0E8-308F6B6980D4}">
      <dsp:nvSpPr>
        <dsp:cNvPr id="0" name=""/>
        <dsp:cNvSpPr/>
      </dsp:nvSpPr>
      <dsp:spPr>
        <a:xfrm>
          <a:off x="1511972" y="4611994"/>
          <a:ext cx="271717" cy="1169528"/>
        </a:xfrm>
        <a:custGeom>
          <a:avLst/>
          <a:gdLst/>
          <a:ahLst/>
          <a:cxnLst/>
          <a:rect l="0" t="0" r="0" b="0"/>
          <a:pathLst>
            <a:path>
              <a:moveTo>
                <a:pt x="0" y="0"/>
              </a:moveTo>
              <a:lnTo>
                <a:pt x="135726" y="0"/>
              </a:lnTo>
              <a:lnTo>
                <a:pt x="135726" y="1169528"/>
              </a:lnTo>
              <a:lnTo>
                <a:pt x="271717" y="1169528"/>
              </a:lnTo>
            </a:path>
          </a:pathLst>
        </a:custGeom>
        <a:noFill/>
        <a:ln w="25400" cap="flat" cmpd="sng" algn="ctr">
          <a:solidFill>
            <a:srgbClr val="0070C0"/>
          </a:solidFill>
          <a:prstDash val="solid"/>
        </a:ln>
        <a:effectLst/>
      </dsp:spPr>
      <dsp:style>
        <a:lnRef idx="2">
          <a:scrgbClr r="0" g="0" b="0"/>
        </a:lnRef>
        <a:fillRef idx="0">
          <a:scrgbClr r="0" g="0" b="0"/>
        </a:fillRef>
        <a:effectRef idx="0">
          <a:scrgbClr r="0" g="0" b="0"/>
        </a:effectRef>
        <a:fontRef idx="minor"/>
      </dsp:style>
    </dsp:sp>
    <dsp:sp modelId="{4AC3C9ED-4AEF-B347-9843-34CCA39BA2B1}">
      <dsp:nvSpPr>
        <dsp:cNvPr id="0" name=""/>
        <dsp:cNvSpPr/>
      </dsp:nvSpPr>
      <dsp:spPr>
        <a:xfrm>
          <a:off x="1511972" y="4611994"/>
          <a:ext cx="271717" cy="584764"/>
        </a:xfrm>
        <a:custGeom>
          <a:avLst/>
          <a:gdLst/>
          <a:ahLst/>
          <a:cxnLst/>
          <a:rect l="0" t="0" r="0" b="0"/>
          <a:pathLst>
            <a:path>
              <a:moveTo>
                <a:pt x="0" y="0"/>
              </a:moveTo>
              <a:lnTo>
                <a:pt x="135726" y="0"/>
              </a:lnTo>
              <a:lnTo>
                <a:pt x="135726" y="584764"/>
              </a:lnTo>
              <a:lnTo>
                <a:pt x="271717" y="584764"/>
              </a:lnTo>
            </a:path>
          </a:pathLst>
        </a:custGeom>
        <a:noFill/>
        <a:ln w="25400" cap="flat" cmpd="sng" algn="ctr">
          <a:solidFill>
            <a:srgbClr val="0070C0"/>
          </a:solidFill>
          <a:prstDash val="solid"/>
        </a:ln>
        <a:effectLst/>
      </dsp:spPr>
      <dsp:style>
        <a:lnRef idx="2">
          <a:scrgbClr r="0" g="0" b="0"/>
        </a:lnRef>
        <a:fillRef idx="0">
          <a:scrgbClr r="0" g="0" b="0"/>
        </a:fillRef>
        <a:effectRef idx="0">
          <a:scrgbClr r="0" g="0" b="0"/>
        </a:effectRef>
        <a:fontRef idx="minor"/>
      </dsp:style>
    </dsp:sp>
    <dsp:sp modelId="{184F8FE0-A8C3-F344-9A45-BF0638A3822C}">
      <dsp:nvSpPr>
        <dsp:cNvPr id="0" name=""/>
        <dsp:cNvSpPr/>
      </dsp:nvSpPr>
      <dsp:spPr>
        <a:xfrm>
          <a:off x="1511972" y="4566274"/>
          <a:ext cx="271717" cy="91440"/>
        </a:xfrm>
        <a:custGeom>
          <a:avLst/>
          <a:gdLst/>
          <a:ahLst/>
          <a:cxnLst/>
          <a:rect l="0" t="0" r="0" b="0"/>
          <a:pathLst>
            <a:path>
              <a:moveTo>
                <a:pt x="0" y="45720"/>
              </a:moveTo>
              <a:lnTo>
                <a:pt x="271717" y="45720"/>
              </a:lnTo>
            </a:path>
          </a:pathLst>
        </a:custGeom>
        <a:noFill/>
        <a:ln w="25400" cap="flat" cmpd="sng" algn="ctr">
          <a:solidFill>
            <a:srgbClr val="0070C0"/>
          </a:solidFill>
          <a:prstDash val="solid"/>
        </a:ln>
        <a:effectLst/>
      </dsp:spPr>
      <dsp:style>
        <a:lnRef idx="2">
          <a:scrgbClr r="0" g="0" b="0"/>
        </a:lnRef>
        <a:fillRef idx="0">
          <a:scrgbClr r="0" g="0" b="0"/>
        </a:fillRef>
        <a:effectRef idx="0">
          <a:scrgbClr r="0" g="0" b="0"/>
        </a:effectRef>
        <a:fontRef idx="minor"/>
      </dsp:style>
    </dsp:sp>
    <dsp:sp modelId="{05ECFE71-3C0B-FE4B-8FD4-C71A9A7EE6B8}">
      <dsp:nvSpPr>
        <dsp:cNvPr id="0" name=""/>
        <dsp:cNvSpPr/>
      </dsp:nvSpPr>
      <dsp:spPr>
        <a:xfrm>
          <a:off x="1511972" y="4027230"/>
          <a:ext cx="271717" cy="584764"/>
        </a:xfrm>
        <a:custGeom>
          <a:avLst/>
          <a:gdLst/>
          <a:ahLst/>
          <a:cxnLst/>
          <a:rect l="0" t="0" r="0" b="0"/>
          <a:pathLst>
            <a:path>
              <a:moveTo>
                <a:pt x="0" y="584764"/>
              </a:moveTo>
              <a:lnTo>
                <a:pt x="135726" y="584764"/>
              </a:lnTo>
              <a:lnTo>
                <a:pt x="135726" y="0"/>
              </a:lnTo>
              <a:lnTo>
                <a:pt x="271717" y="0"/>
              </a:lnTo>
            </a:path>
          </a:pathLst>
        </a:custGeom>
        <a:noFill/>
        <a:ln w="25400" cap="flat" cmpd="sng" algn="ctr">
          <a:solidFill>
            <a:srgbClr val="0070C0"/>
          </a:solidFill>
          <a:prstDash val="solid"/>
        </a:ln>
        <a:effectLst/>
      </dsp:spPr>
      <dsp:style>
        <a:lnRef idx="2">
          <a:scrgbClr r="0" g="0" b="0"/>
        </a:lnRef>
        <a:fillRef idx="0">
          <a:scrgbClr r="0" g="0" b="0"/>
        </a:fillRef>
        <a:effectRef idx="0">
          <a:scrgbClr r="0" g="0" b="0"/>
        </a:effectRef>
        <a:fontRef idx="minor"/>
      </dsp:style>
    </dsp:sp>
    <dsp:sp modelId="{2888006B-AF02-9041-9160-45554715131E}">
      <dsp:nvSpPr>
        <dsp:cNvPr id="0" name=""/>
        <dsp:cNvSpPr/>
      </dsp:nvSpPr>
      <dsp:spPr>
        <a:xfrm>
          <a:off x="3292123" y="3442466"/>
          <a:ext cx="271717" cy="877146"/>
        </a:xfrm>
        <a:custGeom>
          <a:avLst/>
          <a:gdLst/>
          <a:ahLst/>
          <a:cxnLst/>
          <a:rect l="0" t="0" r="0" b="0"/>
          <a:pathLst>
            <a:path>
              <a:moveTo>
                <a:pt x="0" y="0"/>
              </a:moveTo>
              <a:lnTo>
                <a:pt x="135726" y="0"/>
              </a:lnTo>
              <a:lnTo>
                <a:pt x="135726" y="877146"/>
              </a:lnTo>
              <a:lnTo>
                <a:pt x="271717" y="877146"/>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29D3A6E5-A9D5-5A45-9A5B-1A3FC4B9D409}">
      <dsp:nvSpPr>
        <dsp:cNvPr id="0" name=""/>
        <dsp:cNvSpPr/>
      </dsp:nvSpPr>
      <dsp:spPr>
        <a:xfrm>
          <a:off x="3292123" y="3442466"/>
          <a:ext cx="271717" cy="292382"/>
        </a:xfrm>
        <a:custGeom>
          <a:avLst/>
          <a:gdLst/>
          <a:ahLst/>
          <a:cxnLst/>
          <a:rect l="0" t="0" r="0" b="0"/>
          <a:pathLst>
            <a:path>
              <a:moveTo>
                <a:pt x="0" y="0"/>
              </a:moveTo>
              <a:lnTo>
                <a:pt x="135726" y="0"/>
              </a:lnTo>
              <a:lnTo>
                <a:pt x="135726" y="292382"/>
              </a:lnTo>
              <a:lnTo>
                <a:pt x="271717" y="292382"/>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73EE2003-9776-D345-B140-D85DB7D906FC}">
      <dsp:nvSpPr>
        <dsp:cNvPr id="0" name=""/>
        <dsp:cNvSpPr/>
      </dsp:nvSpPr>
      <dsp:spPr>
        <a:xfrm>
          <a:off x="6852426" y="3150084"/>
          <a:ext cx="271717" cy="584193"/>
        </a:xfrm>
        <a:custGeom>
          <a:avLst/>
          <a:gdLst/>
          <a:ahLst/>
          <a:cxnLst/>
          <a:rect l="0" t="0" r="0" b="0"/>
          <a:pathLst>
            <a:path>
              <a:moveTo>
                <a:pt x="0" y="0"/>
              </a:moveTo>
              <a:lnTo>
                <a:pt x="135726" y="0"/>
              </a:lnTo>
              <a:lnTo>
                <a:pt x="135726" y="584193"/>
              </a:lnTo>
              <a:lnTo>
                <a:pt x="271717" y="584193"/>
              </a:lnTo>
            </a:path>
          </a:pathLst>
        </a:custGeom>
        <a:noFill/>
        <a:ln w="25400" cap="flat" cmpd="sng" algn="ctr">
          <a:solidFill>
            <a:srgbClr val="FF9300"/>
          </a:solidFill>
          <a:prstDash val="solid"/>
        </a:ln>
        <a:effectLst/>
      </dsp:spPr>
      <dsp:style>
        <a:lnRef idx="2">
          <a:scrgbClr r="0" g="0" b="0"/>
        </a:lnRef>
        <a:fillRef idx="0">
          <a:scrgbClr r="0" g="0" b="0"/>
        </a:fillRef>
        <a:effectRef idx="0">
          <a:scrgbClr r="0" g="0" b="0"/>
        </a:effectRef>
        <a:fontRef idx="minor"/>
      </dsp:style>
    </dsp:sp>
    <dsp:sp modelId="{8EBA6214-13C4-1B42-AF30-6E7D67F9E307}">
      <dsp:nvSpPr>
        <dsp:cNvPr id="0" name=""/>
        <dsp:cNvSpPr/>
      </dsp:nvSpPr>
      <dsp:spPr>
        <a:xfrm>
          <a:off x="6852426" y="3104364"/>
          <a:ext cx="271717" cy="91440"/>
        </a:xfrm>
        <a:custGeom>
          <a:avLst/>
          <a:gdLst/>
          <a:ahLst/>
          <a:cxnLst/>
          <a:rect l="0" t="0" r="0" b="0"/>
          <a:pathLst>
            <a:path>
              <a:moveTo>
                <a:pt x="0" y="45720"/>
              </a:moveTo>
              <a:lnTo>
                <a:pt x="271717" y="45720"/>
              </a:lnTo>
            </a:path>
          </a:pathLst>
        </a:custGeom>
        <a:noFill/>
        <a:ln w="25400" cap="flat" cmpd="sng" algn="ctr">
          <a:solidFill>
            <a:srgbClr val="FF9300"/>
          </a:solidFill>
          <a:prstDash val="solid"/>
        </a:ln>
        <a:effectLst/>
      </dsp:spPr>
      <dsp:style>
        <a:lnRef idx="2">
          <a:scrgbClr r="0" g="0" b="0"/>
        </a:lnRef>
        <a:fillRef idx="0">
          <a:scrgbClr r="0" g="0" b="0"/>
        </a:fillRef>
        <a:effectRef idx="0">
          <a:scrgbClr r="0" g="0" b="0"/>
        </a:effectRef>
        <a:fontRef idx="minor"/>
      </dsp:style>
    </dsp:sp>
    <dsp:sp modelId="{DB6D226E-7C3F-9F44-88AF-F66B2A9B5296}">
      <dsp:nvSpPr>
        <dsp:cNvPr id="0" name=""/>
        <dsp:cNvSpPr/>
      </dsp:nvSpPr>
      <dsp:spPr>
        <a:xfrm>
          <a:off x="8631104" y="2565890"/>
          <a:ext cx="271717" cy="1606531"/>
        </a:xfrm>
        <a:custGeom>
          <a:avLst/>
          <a:gdLst/>
          <a:ahLst/>
          <a:cxnLst/>
          <a:rect l="0" t="0" r="0" b="0"/>
          <a:pathLst>
            <a:path>
              <a:moveTo>
                <a:pt x="0" y="0"/>
              </a:moveTo>
              <a:lnTo>
                <a:pt x="135858" y="0"/>
              </a:lnTo>
              <a:lnTo>
                <a:pt x="135858" y="1606531"/>
              </a:lnTo>
              <a:lnTo>
                <a:pt x="271717" y="1606531"/>
              </a:lnTo>
            </a:path>
          </a:pathLst>
        </a:custGeom>
        <a:noFill/>
        <a:ln w="25400" cap="flat" cmpd="sng" algn="ctr">
          <a:solidFill>
            <a:srgbClr val="FF40FF"/>
          </a:solidFill>
          <a:prstDash val="solid"/>
        </a:ln>
        <a:effectLst/>
      </dsp:spPr>
      <dsp:style>
        <a:lnRef idx="2">
          <a:scrgbClr r="0" g="0" b="0"/>
        </a:lnRef>
        <a:fillRef idx="0">
          <a:scrgbClr r="0" g="0" b="0"/>
        </a:fillRef>
        <a:effectRef idx="0">
          <a:scrgbClr r="0" g="0" b="0"/>
        </a:effectRef>
        <a:fontRef idx="minor"/>
      </dsp:style>
    </dsp:sp>
    <dsp:sp modelId="{A631E1C1-D8D2-1642-BD7C-F6D9463A0E1D}">
      <dsp:nvSpPr>
        <dsp:cNvPr id="0" name=""/>
        <dsp:cNvSpPr/>
      </dsp:nvSpPr>
      <dsp:spPr>
        <a:xfrm>
          <a:off x="8631104" y="2565890"/>
          <a:ext cx="271717" cy="1022338"/>
        </a:xfrm>
        <a:custGeom>
          <a:avLst/>
          <a:gdLst/>
          <a:ahLst/>
          <a:cxnLst/>
          <a:rect l="0" t="0" r="0" b="0"/>
          <a:pathLst>
            <a:path>
              <a:moveTo>
                <a:pt x="0" y="0"/>
              </a:moveTo>
              <a:lnTo>
                <a:pt x="135858" y="0"/>
              </a:lnTo>
              <a:lnTo>
                <a:pt x="135858" y="1022338"/>
              </a:lnTo>
              <a:lnTo>
                <a:pt x="271717" y="1022338"/>
              </a:lnTo>
            </a:path>
          </a:pathLst>
        </a:custGeom>
        <a:noFill/>
        <a:ln w="25400" cap="flat" cmpd="sng" algn="ctr">
          <a:solidFill>
            <a:srgbClr val="FF40FF"/>
          </a:solidFill>
          <a:prstDash val="solid"/>
        </a:ln>
        <a:effectLst/>
      </dsp:spPr>
      <dsp:style>
        <a:lnRef idx="2">
          <a:scrgbClr r="0" g="0" b="0"/>
        </a:lnRef>
        <a:fillRef idx="0">
          <a:scrgbClr r="0" g="0" b="0"/>
        </a:fillRef>
        <a:effectRef idx="0">
          <a:scrgbClr r="0" g="0" b="0"/>
        </a:effectRef>
        <a:fontRef idx="minor"/>
      </dsp:style>
    </dsp:sp>
    <dsp:sp modelId="{2679A54E-390A-CE48-829B-293C648E3478}">
      <dsp:nvSpPr>
        <dsp:cNvPr id="0" name=""/>
        <dsp:cNvSpPr/>
      </dsp:nvSpPr>
      <dsp:spPr>
        <a:xfrm>
          <a:off x="8631104" y="2565890"/>
          <a:ext cx="271717" cy="438144"/>
        </a:xfrm>
        <a:custGeom>
          <a:avLst/>
          <a:gdLst/>
          <a:ahLst/>
          <a:cxnLst/>
          <a:rect l="0" t="0" r="0" b="0"/>
          <a:pathLst>
            <a:path>
              <a:moveTo>
                <a:pt x="0" y="0"/>
              </a:moveTo>
              <a:lnTo>
                <a:pt x="135858" y="0"/>
              </a:lnTo>
              <a:lnTo>
                <a:pt x="135858" y="438144"/>
              </a:lnTo>
              <a:lnTo>
                <a:pt x="271717" y="438144"/>
              </a:lnTo>
            </a:path>
          </a:pathLst>
        </a:custGeom>
        <a:noFill/>
        <a:ln w="25400" cap="flat" cmpd="sng" algn="ctr">
          <a:solidFill>
            <a:srgbClr val="FF40FF"/>
          </a:solidFill>
          <a:prstDash val="solid"/>
        </a:ln>
        <a:effectLst/>
      </dsp:spPr>
      <dsp:style>
        <a:lnRef idx="2">
          <a:scrgbClr r="0" g="0" b="0"/>
        </a:lnRef>
        <a:fillRef idx="0">
          <a:scrgbClr r="0" g="0" b="0"/>
        </a:fillRef>
        <a:effectRef idx="0">
          <a:scrgbClr r="0" g="0" b="0"/>
        </a:effectRef>
        <a:fontRef idx="minor"/>
      </dsp:style>
    </dsp:sp>
    <dsp:sp modelId="{B2885F66-AED7-B64A-B3D5-4981DB240208}">
      <dsp:nvSpPr>
        <dsp:cNvPr id="0" name=""/>
        <dsp:cNvSpPr/>
      </dsp:nvSpPr>
      <dsp:spPr>
        <a:xfrm>
          <a:off x="10409782" y="2419842"/>
          <a:ext cx="271717" cy="292096"/>
        </a:xfrm>
        <a:custGeom>
          <a:avLst/>
          <a:gdLst/>
          <a:ahLst/>
          <a:cxnLst/>
          <a:rect l="0" t="0" r="0" b="0"/>
          <a:pathLst>
            <a:path>
              <a:moveTo>
                <a:pt x="0" y="0"/>
              </a:moveTo>
              <a:lnTo>
                <a:pt x="135858" y="0"/>
              </a:lnTo>
              <a:lnTo>
                <a:pt x="135858" y="292096"/>
              </a:lnTo>
              <a:lnTo>
                <a:pt x="271717" y="292096"/>
              </a:lnTo>
            </a:path>
          </a:pathLst>
        </a:custGeom>
        <a:noFill/>
        <a:ln w="25400" cap="flat" cmpd="sng" algn="ctr">
          <a:solidFill>
            <a:schemeClr val="tx1">
              <a:lumMod val="60000"/>
              <a:lumOff val="40000"/>
            </a:schemeClr>
          </a:solidFill>
          <a:prstDash val="solid"/>
        </a:ln>
        <a:effectLst/>
      </dsp:spPr>
      <dsp:style>
        <a:lnRef idx="2">
          <a:scrgbClr r="0" g="0" b="0"/>
        </a:lnRef>
        <a:fillRef idx="0">
          <a:scrgbClr r="0" g="0" b="0"/>
        </a:fillRef>
        <a:effectRef idx="0">
          <a:scrgbClr r="0" g="0" b="0"/>
        </a:effectRef>
        <a:fontRef idx="minor"/>
      </dsp:style>
    </dsp:sp>
    <dsp:sp modelId="{B6E197A1-DC59-984D-A4FF-C0B8269E0F95}">
      <dsp:nvSpPr>
        <dsp:cNvPr id="0" name=""/>
        <dsp:cNvSpPr/>
      </dsp:nvSpPr>
      <dsp:spPr>
        <a:xfrm>
          <a:off x="10409782" y="2127745"/>
          <a:ext cx="271717" cy="292096"/>
        </a:xfrm>
        <a:custGeom>
          <a:avLst/>
          <a:gdLst/>
          <a:ahLst/>
          <a:cxnLst/>
          <a:rect l="0" t="0" r="0" b="0"/>
          <a:pathLst>
            <a:path>
              <a:moveTo>
                <a:pt x="0" y="292096"/>
              </a:moveTo>
              <a:lnTo>
                <a:pt x="135858" y="292096"/>
              </a:lnTo>
              <a:lnTo>
                <a:pt x="135858" y="0"/>
              </a:lnTo>
              <a:lnTo>
                <a:pt x="271717" y="0"/>
              </a:lnTo>
            </a:path>
          </a:pathLst>
        </a:custGeom>
        <a:noFill/>
        <a:ln w="25400" cap="flat" cmpd="sng" algn="ctr">
          <a:solidFill>
            <a:schemeClr val="tx1">
              <a:lumMod val="60000"/>
              <a:lumOff val="40000"/>
            </a:schemeClr>
          </a:solidFill>
          <a:prstDash val="solid"/>
        </a:ln>
        <a:effectLst/>
      </dsp:spPr>
      <dsp:style>
        <a:lnRef idx="2">
          <a:scrgbClr r="0" g="0" b="0"/>
        </a:lnRef>
        <a:fillRef idx="0">
          <a:scrgbClr r="0" g="0" b="0"/>
        </a:fillRef>
        <a:effectRef idx="0">
          <a:scrgbClr r="0" g="0" b="0"/>
        </a:effectRef>
        <a:fontRef idx="minor"/>
      </dsp:style>
    </dsp:sp>
    <dsp:sp modelId="{6F779EF5-AAE1-F648-B41C-A74776958E53}">
      <dsp:nvSpPr>
        <dsp:cNvPr id="0" name=""/>
        <dsp:cNvSpPr/>
      </dsp:nvSpPr>
      <dsp:spPr>
        <a:xfrm>
          <a:off x="8631104" y="2419842"/>
          <a:ext cx="271717" cy="146048"/>
        </a:xfrm>
        <a:custGeom>
          <a:avLst/>
          <a:gdLst/>
          <a:ahLst/>
          <a:cxnLst/>
          <a:rect l="0" t="0" r="0" b="0"/>
          <a:pathLst>
            <a:path>
              <a:moveTo>
                <a:pt x="0" y="146048"/>
              </a:moveTo>
              <a:lnTo>
                <a:pt x="135858" y="146048"/>
              </a:lnTo>
              <a:lnTo>
                <a:pt x="135858" y="0"/>
              </a:lnTo>
              <a:lnTo>
                <a:pt x="271717" y="0"/>
              </a:lnTo>
            </a:path>
          </a:pathLst>
        </a:custGeom>
        <a:noFill/>
        <a:ln w="25400" cap="flat" cmpd="sng" algn="ctr">
          <a:solidFill>
            <a:srgbClr val="FF40FF"/>
          </a:solidFill>
          <a:prstDash val="solid"/>
        </a:ln>
        <a:effectLst/>
      </dsp:spPr>
      <dsp:style>
        <a:lnRef idx="2">
          <a:scrgbClr r="0" g="0" b="0"/>
        </a:lnRef>
        <a:fillRef idx="0">
          <a:scrgbClr r="0" g="0" b="0"/>
        </a:fillRef>
        <a:effectRef idx="0">
          <a:scrgbClr r="0" g="0" b="0"/>
        </a:effectRef>
        <a:fontRef idx="minor"/>
      </dsp:style>
    </dsp:sp>
    <dsp:sp modelId="{1D4352D2-A4C7-F94A-AA8E-BC426FC7EB29}">
      <dsp:nvSpPr>
        <dsp:cNvPr id="0" name=""/>
        <dsp:cNvSpPr/>
      </dsp:nvSpPr>
      <dsp:spPr>
        <a:xfrm>
          <a:off x="10409782" y="959359"/>
          <a:ext cx="271717" cy="584193"/>
        </a:xfrm>
        <a:custGeom>
          <a:avLst/>
          <a:gdLst/>
          <a:ahLst/>
          <a:cxnLst/>
          <a:rect l="0" t="0" r="0" b="0"/>
          <a:pathLst>
            <a:path>
              <a:moveTo>
                <a:pt x="0" y="0"/>
              </a:moveTo>
              <a:lnTo>
                <a:pt x="135858" y="0"/>
              </a:lnTo>
              <a:lnTo>
                <a:pt x="135858" y="584193"/>
              </a:lnTo>
              <a:lnTo>
                <a:pt x="271717" y="584193"/>
              </a:lnTo>
            </a:path>
          </a:pathLst>
        </a:custGeom>
        <a:noFill/>
        <a:ln w="25400" cap="flat" cmpd="sng" algn="ctr">
          <a:solidFill>
            <a:schemeClr val="tx1">
              <a:lumMod val="60000"/>
              <a:lumOff val="40000"/>
            </a:schemeClr>
          </a:solidFill>
          <a:prstDash val="solid"/>
        </a:ln>
        <a:effectLst/>
      </dsp:spPr>
      <dsp:style>
        <a:lnRef idx="2">
          <a:scrgbClr r="0" g="0" b="0"/>
        </a:lnRef>
        <a:fillRef idx="0">
          <a:scrgbClr r="0" g="0" b="0"/>
        </a:fillRef>
        <a:effectRef idx="0">
          <a:scrgbClr r="0" g="0" b="0"/>
        </a:effectRef>
        <a:fontRef idx="minor"/>
      </dsp:style>
    </dsp:sp>
    <dsp:sp modelId="{0B64F52A-E6A3-D541-B3FC-E45A6C5068AF}">
      <dsp:nvSpPr>
        <dsp:cNvPr id="0" name=""/>
        <dsp:cNvSpPr/>
      </dsp:nvSpPr>
      <dsp:spPr>
        <a:xfrm>
          <a:off x="10409782" y="913639"/>
          <a:ext cx="271717" cy="91440"/>
        </a:xfrm>
        <a:custGeom>
          <a:avLst/>
          <a:gdLst/>
          <a:ahLst/>
          <a:cxnLst/>
          <a:rect l="0" t="0" r="0" b="0"/>
          <a:pathLst>
            <a:path>
              <a:moveTo>
                <a:pt x="0" y="45720"/>
              </a:moveTo>
              <a:lnTo>
                <a:pt x="271717" y="45720"/>
              </a:lnTo>
            </a:path>
          </a:pathLst>
        </a:custGeom>
        <a:noFill/>
        <a:ln w="25400" cap="flat" cmpd="sng" algn="ctr">
          <a:solidFill>
            <a:schemeClr val="tx1">
              <a:lumMod val="60000"/>
              <a:lumOff val="40000"/>
            </a:schemeClr>
          </a:solidFill>
          <a:prstDash val="solid"/>
        </a:ln>
        <a:effectLst/>
      </dsp:spPr>
      <dsp:style>
        <a:lnRef idx="2">
          <a:scrgbClr r="0" g="0" b="0"/>
        </a:lnRef>
        <a:fillRef idx="0">
          <a:scrgbClr r="0" g="0" b="0"/>
        </a:fillRef>
        <a:effectRef idx="0">
          <a:scrgbClr r="0" g="0" b="0"/>
        </a:effectRef>
        <a:fontRef idx="minor"/>
      </dsp:style>
    </dsp:sp>
    <dsp:sp modelId="{CAC98345-8AC8-E04E-A625-EEAE92765CF4}">
      <dsp:nvSpPr>
        <dsp:cNvPr id="0" name=""/>
        <dsp:cNvSpPr/>
      </dsp:nvSpPr>
      <dsp:spPr>
        <a:xfrm>
          <a:off x="10409782" y="375166"/>
          <a:ext cx="271717" cy="584193"/>
        </a:xfrm>
        <a:custGeom>
          <a:avLst/>
          <a:gdLst/>
          <a:ahLst/>
          <a:cxnLst/>
          <a:rect l="0" t="0" r="0" b="0"/>
          <a:pathLst>
            <a:path>
              <a:moveTo>
                <a:pt x="0" y="584193"/>
              </a:moveTo>
              <a:lnTo>
                <a:pt x="135858" y="584193"/>
              </a:lnTo>
              <a:lnTo>
                <a:pt x="135858" y="0"/>
              </a:lnTo>
              <a:lnTo>
                <a:pt x="271717" y="0"/>
              </a:lnTo>
            </a:path>
          </a:pathLst>
        </a:custGeom>
        <a:noFill/>
        <a:ln w="25400" cap="flat" cmpd="sng" algn="ctr">
          <a:solidFill>
            <a:schemeClr val="tx1">
              <a:lumMod val="60000"/>
              <a:lumOff val="40000"/>
            </a:schemeClr>
          </a:solidFill>
          <a:prstDash val="solid"/>
        </a:ln>
        <a:effectLst/>
      </dsp:spPr>
      <dsp:style>
        <a:lnRef idx="2">
          <a:scrgbClr r="0" g="0" b="0"/>
        </a:lnRef>
        <a:fillRef idx="0">
          <a:scrgbClr r="0" g="0" b="0"/>
        </a:fillRef>
        <a:effectRef idx="0">
          <a:scrgbClr r="0" g="0" b="0"/>
        </a:effectRef>
        <a:fontRef idx="minor"/>
      </dsp:style>
    </dsp:sp>
    <dsp:sp modelId="{54C50811-ADBC-FF46-8BC8-F5E12DCCB034}">
      <dsp:nvSpPr>
        <dsp:cNvPr id="0" name=""/>
        <dsp:cNvSpPr/>
      </dsp:nvSpPr>
      <dsp:spPr>
        <a:xfrm>
          <a:off x="8631104" y="959359"/>
          <a:ext cx="271717" cy="1606531"/>
        </a:xfrm>
        <a:custGeom>
          <a:avLst/>
          <a:gdLst/>
          <a:ahLst/>
          <a:cxnLst/>
          <a:rect l="0" t="0" r="0" b="0"/>
          <a:pathLst>
            <a:path>
              <a:moveTo>
                <a:pt x="0" y="1606531"/>
              </a:moveTo>
              <a:lnTo>
                <a:pt x="135858" y="1606531"/>
              </a:lnTo>
              <a:lnTo>
                <a:pt x="135858" y="0"/>
              </a:lnTo>
              <a:lnTo>
                <a:pt x="271717" y="0"/>
              </a:lnTo>
            </a:path>
          </a:pathLst>
        </a:custGeom>
        <a:noFill/>
        <a:ln w="25400" cap="flat" cmpd="sng" algn="ctr">
          <a:solidFill>
            <a:srgbClr val="FF40FF"/>
          </a:solidFill>
          <a:prstDash val="solid"/>
        </a:ln>
        <a:effectLst/>
      </dsp:spPr>
      <dsp:style>
        <a:lnRef idx="2">
          <a:scrgbClr r="0" g="0" b="0"/>
        </a:lnRef>
        <a:fillRef idx="0">
          <a:scrgbClr r="0" g="0" b="0"/>
        </a:fillRef>
        <a:effectRef idx="0">
          <a:scrgbClr r="0" g="0" b="0"/>
        </a:effectRef>
        <a:fontRef idx="minor"/>
      </dsp:style>
    </dsp:sp>
    <dsp:sp modelId="{C14C504C-37C2-9742-87F3-CCE44C666D63}">
      <dsp:nvSpPr>
        <dsp:cNvPr id="0" name=""/>
        <dsp:cNvSpPr/>
      </dsp:nvSpPr>
      <dsp:spPr>
        <a:xfrm>
          <a:off x="6852426" y="2565890"/>
          <a:ext cx="271717" cy="584193"/>
        </a:xfrm>
        <a:custGeom>
          <a:avLst/>
          <a:gdLst/>
          <a:ahLst/>
          <a:cxnLst/>
          <a:rect l="0" t="0" r="0" b="0"/>
          <a:pathLst>
            <a:path>
              <a:moveTo>
                <a:pt x="0" y="584193"/>
              </a:moveTo>
              <a:lnTo>
                <a:pt x="135726" y="584193"/>
              </a:lnTo>
              <a:lnTo>
                <a:pt x="135726" y="0"/>
              </a:lnTo>
              <a:lnTo>
                <a:pt x="271717" y="0"/>
              </a:lnTo>
            </a:path>
          </a:pathLst>
        </a:custGeom>
        <a:noFill/>
        <a:ln w="25400" cap="flat" cmpd="sng" algn="ctr">
          <a:solidFill>
            <a:srgbClr val="FF9300"/>
          </a:solidFill>
          <a:prstDash val="solid"/>
        </a:ln>
        <a:effectLst/>
      </dsp:spPr>
      <dsp:style>
        <a:lnRef idx="2">
          <a:scrgbClr r="0" g="0" b="0"/>
        </a:lnRef>
        <a:fillRef idx="0">
          <a:scrgbClr r="0" g="0" b="0"/>
        </a:fillRef>
        <a:effectRef idx="0">
          <a:scrgbClr r="0" g="0" b="0"/>
        </a:effectRef>
        <a:fontRef idx="minor"/>
      </dsp:style>
    </dsp:sp>
    <dsp:sp modelId="{07FB4CF9-8CF5-9A44-A57B-9D0FB41C91A8}">
      <dsp:nvSpPr>
        <dsp:cNvPr id="0" name=""/>
        <dsp:cNvSpPr/>
      </dsp:nvSpPr>
      <dsp:spPr>
        <a:xfrm>
          <a:off x="5072275" y="3104364"/>
          <a:ext cx="271717" cy="91440"/>
        </a:xfrm>
        <a:custGeom>
          <a:avLst/>
          <a:gdLst/>
          <a:ahLst/>
          <a:cxnLst/>
          <a:rect l="0" t="0" r="0" b="0"/>
          <a:pathLst>
            <a:path>
              <a:moveTo>
                <a:pt x="0" y="45720"/>
              </a:moveTo>
              <a:lnTo>
                <a:pt x="271717" y="4572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3713A6-643A-FD42-85F7-52FF4CF129A0}">
      <dsp:nvSpPr>
        <dsp:cNvPr id="0" name=""/>
        <dsp:cNvSpPr/>
      </dsp:nvSpPr>
      <dsp:spPr>
        <a:xfrm>
          <a:off x="3292123" y="3150084"/>
          <a:ext cx="271717" cy="292382"/>
        </a:xfrm>
        <a:custGeom>
          <a:avLst/>
          <a:gdLst/>
          <a:ahLst/>
          <a:cxnLst/>
          <a:rect l="0" t="0" r="0" b="0"/>
          <a:pathLst>
            <a:path>
              <a:moveTo>
                <a:pt x="0" y="292382"/>
              </a:moveTo>
              <a:lnTo>
                <a:pt x="135726" y="292382"/>
              </a:lnTo>
              <a:lnTo>
                <a:pt x="135726" y="0"/>
              </a:lnTo>
              <a:lnTo>
                <a:pt x="271717" y="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E2606F5-35D4-0647-9D3B-CA68360868F2}">
      <dsp:nvSpPr>
        <dsp:cNvPr id="0" name=""/>
        <dsp:cNvSpPr/>
      </dsp:nvSpPr>
      <dsp:spPr>
        <a:xfrm>
          <a:off x="5072275" y="2519599"/>
          <a:ext cx="271717" cy="91440"/>
        </a:xfrm>
        <a:custGeom>
          <a:avLst/>
          <a:gdLst/>
          <a:ahLst/>
          <a:cxnLst/>
          <a:rect l="0" t="0" r="0" b="0"/>
          <a:pathLst>
            <a:path>
              <a:moveTo>
                <a:pt x="0" y="45720"/>
              </a:moveTo>
              <a:lnTo>
                <a:pt x="271717" y="4572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B405B9F5-B9C6-6345-9553-67D1481197C9}">
      <dsp:nvSpPr>
        <dsp:cNvPr id="0" name=""/>
        <dsp:cNvSpPr/>
      </dsp:nvSpPr>
      <dsp:spPr>
        <a:xfrm>
          <a:off x="3292123" y="2565319"/>
          <a:ext cx="271717" cy="877146"/>
        </a:xfrm>
        <a:custGeom>
          <a:avLst/>
          <a:gdLst/>
          <a:ahLst/>
          <a:cxnLst/>
          <a:rect l="0" t="0" r="0" b="0"/>
          <a:pathLst>
            <a:path>
              <a:moveTo>
                <a:pt x="0" y="877146"/>
              </a:moveTo>
              <a:lnTo>
                <a:pt x="135726" y="877146"/>
              </a:lnTo>
              <a:lnTo>
                <a:pt x="135726" y="0"/>
              </a:lnTo>
              <a:lnTo>
                <a:pt x="271717" y="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77C0596-F824-9743-B148-D4F32B7A3129}">
      <dsp:nvSpPr>
        <dsp:cNvPr id="0" name=""/>
        <dsp:cNvSpPr/>
      </dsp:nvSpPr>
      <dsp:spPr>
        <a:xfrm>
          <a:off x="1511972" y="3442466"/>
          <a:ext cx="271717" cy="1169528"/>
        </a:xfrm>
        <a:custGeom>
          <a:avLst/>
          <a:gdLst/>
          <a:ahLst/>
          <a:cxnLst/>
          <a:rect l="0" t="0" r="0" b="0"/>
          <a:pathLst>
            <a:path>
              <a:moveTo>
                <a:pt x="0" y="1169528"/>
              </a:moveTo>
              <a:lnTo>
                <a:pt x="135726" y="1169528"/>
              </a:lnTo>
              <a:lnTo>
                <a:pt x="135726" y="0"/>
              </a:lnTo>
              <a:lnTo>
                <a:pt x="271717" y="0"/>
              </a:lnTo>
            </a:path>
          </a:pathLst>
        </a:custGeom>
        <a:noFill/>
        <a:ln w="25400" cap="flat" cmpd="sng" algn="ctr">
          <a:solidFill>
            <a:srgbClr val="0070C0"/>
          </a:solidFill>
          <a:prstDash val="solid"/>
        </a:ln>
        <a:effectLst/>
      </dsp:spPr>
      <dsp:style>
        <a:lnRef idx="2">
          <a:scrgbClr r="0" g="0" b="0"/>
        </a:lnRef>
        <a:fillRef idx="0">
          <a:scrgbClr r="0" g="0" b="0"/>
        </a:fillRef>
        <a:effectRef idx="0">
          <a:scrgbClr r="0" g="0" b="0"/>
        </a:effectRef>
        <a:fontRef idx="minor"/>
      </dsp:style>
    </dsp:sp>
    <dsp:sp modelId="{1EA41BF4-6885-5D49-A102-80A61E5595AE}">
      <dsp:nvSpPr>
        <dsp:cNvPr id="0" name=""/>
        <dsp:cNvSpPr/>
      </dsp:nvSpPr>
      <dsp:spPr>
        <a:xfrm>
          <a:off x="3538" y="4404607"/>
          <a:ext cx="1508433" cy="414774"/>
        </a:xfrm>
        <a:prstGeom prst="rect">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Root</a:t>
          </a:r>
          <a:endParaRPr lang="en-MK" sz="1400" b="1" kern="1200" dirty="0">
            <a:solidFill>
              <a:schemeClr val="bg1"/>
            </a:solidFill>
          </a:endParaRPr>
        </a:p>
      </dsp:txBody>
      <dsp:txXfrm>
        <a:off x="3538" y="4404607"/>
        <a:ext cx="1508433" cy="414774"/>
      </dsp:txXfrm>
    </dsp:sp>
    <dsp:sp modelId="{30491DA2-1E15-3344-843A-E8628EDC2CE7}">
      <dsp:nvSpPr>
        <dsp:cNvPr id="0" name=""/>
        <dsp:cNvSpPr/>
      </dsp:nvSpPr>
      <dsp:spPr>
        <a:xfrm>
          <a:off x="1783690" y="3235078"/>
          <a:ext cx="1508433" cy="414774"/>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resources</a:t>
          </a:r>
          <a:endParaRPr lang="en-MK" sz="1400" b="1" kern="1200" dirty="0">
            <a:solidFill>
              <a:schemeClr val="bg1"/>
            </a:solidFill>
          </a:endParaRPr>
        </a:p>
      </dsp:txBody>
      <dsp:txXfrm>
        <a:off x="1783690" y="3235078"/>
        <a:ext cx="1508433" cy="414774"/>
      </dsp:txXfrm>
    </dsp:sp>
    <dsp:sp modelId="{1E71D345-4BDD-5946-9716-00F65ECEF7A5}">
      <dsp:nvSpPr>
        <dsp:cNvPr id="0" name=""/>
        <dsp:cNvSpPr/>
      </dsp:nvSpPr>
      <dsp:spPr>
        <a:xfrm>
          <a:off x="3563841" y="2357932"/>
          <a:ext cx="1508433" cy="414774"/>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Feedback</a:t>
          </a:r>
          <a:endParaRPr lang="en-MK" sz="1400" b="1" kern="1200" dirty="0">
            <a:solidFill>
              <a:schemeClr val="tx1"/>
            </a:solidFill>
          </a:endParaRPr>
        </a:p>
      </dsp:txBody>
      <dsp:txXfrm>
        <a:off x="3563841" y="2357932"/>
        <a:ext cx="1508433" cy="414774"/>
      </dsp:txXfrm>
    </dsp:sp>
    <dsp:sp modelId="{E9833248-76E3-3F47-A529-91190B8774E6}">
      <dsp:nvSpPr>
        <dsp:cNvPr id="0" name=""/>
        <dsp:cNvSpPr/>
      </dsp:nvSpPr>
      <dsp:spPr>
        <a:xfrm>
          <a:off x="5343992" y="2357932"/>
          <a:ext cx="1508433" cy="414774"/>
        </a:xfrm>
        <a:prstGeom prst="rect">
          <a:avLst/>
        </a:prstGeom>
        <a:solidFill>
          <a:srgbClr val="92D050"/>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questions file</a:t>
          </a:r>
          <a:endParaRPr lang="en-MK" sz="1400" b="1" kern="1200" dirty="0">
            <a:solidFill>
              <a:schemeClr val="tx1"/>
            </a:solidFill>
          </a:endParaRPr>
        </a:p>
      </dsp:txBody>
      <dsp:txXfrm>
        <a:off x="5343992" y="2357932"/>
        <a:ext cx="1508433" cy="414774"/>
      </dsp:txXfrm>
    </dsp:sp>
    <dsp:sp modelId="{06487A0B-8F44-A046-89BC-49444E6953A6}">
      <dsp:nvSpPr>
        <dsp:cNvPr id="0" name=""/>
        <dsp:cNvSpPr/>
      </dsp:nvSpPr>
      <dsp:spPr>
        <a:xfrm>
          <a:off x="3563841" y="2942696"/>
          <a:ext cx="1508433" cy="414774"/>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(opt) 01 Section</a:t>
          </a:r>
          <a:endParaRPr lang="en-MK" sz="1400" b="1" kern="1200" dirty="0">
            <a:solidFill>
              <a:schemeClr val="tx1"/>
            </a:solidFill>
          </a:endParaRPr>
        </a:p>
      </dsp:txBody>
      <dsp:txXfrm>
        <a:off x="3563841" y="2942696"/>
        <a:ext cx="1508433" cy="414774"/>
      </dsp:txXfrm>
    </dsp:sp>
    <dsp:sp modelId="{6FBB7094-C3C6-4646-A364-8F99ECAB2090}">
      <dsp:nvSpPr>
        <dsp:cNvPr id="0" name=""/>
        <dsp:cNvSpPr/>
      </dsp:nvSpPr>
      <dsp:spPr>
        <a:xfrm>
          <a:off x="5343992" y="2942696"/>
          <a:ext cx="1508433" cy="414774"/>
        </a:xfrm>
        <a:prstGeom prst="rect">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(opt) 01 Module</a:t>
          </a:r>
          <a:endParaRPr lang="en-MK" sz="1400" b="1" kern="1200" dirty="0">
            <a:solidFill>
              <a:schemeClr val="tx1"/>
            </a:solidFill>
          </a:endParaRPr>
        </a:p>
      </dsp:txBody>
      <dsp:txXfrm>
        <a:off x="5343992" y="2942696"/>
        <a:ext cx="1508433" cy="414774"/>
      </dsp:txXfrm>
    </dsp:sp>
    <dsp:sp modelId="{15B7D702-FB7F-4244-AB69-0027B7063DEA}">
      <dsp:nvSpPr>
        <dsp:cNvPr id="0" name=""/>
        <dsp:cNvSpPr/>
      </dsp:nvSpPr>
      <dsp:spPr>
        <a:xfrm>
          <a:off x="7124144" y="2358705"/>
          <a:ext cx="1506960" cy="414369"/>
        </a:xfrm>
        <a:prstGeom prst="rect">
          <a:avLst/>
        </a:prstGeom>
        <a:solidFill>
          <a:srgbClr val="FF9300"/>
        </a:solidFill>
        <a:ln w="25400" cap="flat" cmpd="sng" algn="ctr">
          <a:solidFill>
            <a:srgbClr val="FF93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01 Learning Unit</a:t>
          </a:r>
          <a:endParaRPr lang="en-MK" sz="1400" b="1" kern="1200" dirty="0">
            <a:solidFill>
              <a:schemeClr val="tx1"/>
            </a:solidFill>
          </a:endParaRPr>
        </a:p>
      </dsp:txBody>
      <dsp:txXfrm>
        <a:off x="7124144" y="2358705"/>
        <a:ext cx="1506960" cy="414369"/>
      </dsp:txXfrm>
    </dsp:sp>
    <dsp:sp modelId="{A7D00A65-E191-D048-AA09-DC56E17E143F}">
      <dsp:nvSpPr>
        <dsp:cNvPr id="0" name=""/>
        <dsp:cNvSpPr/>
      </dsp:nvSpPr>
      <dsp:spPr>
        <a:xfrm>
          <a:off x="8902822" y="752174"/>
          <a:ext cx="1506960" cy="414369"/>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2">
                  <a:lumMod val="10000"/>
                </a:schemeClr>
              </a:solidFill>
            </a:rPr>
            <a:t>Activities</a:t>
          </a:r>
          <a:endParaRPr lang="en-MK" sz="1400" b="1" kern="1200" dirty="0">
            <a:solidFill>
              <a:schemeClr val="bg2">
                <a:lumMod val="10000"/>
              </a:schemeClr>
            </a:solidFill>
          </a:endParaRPr>
        </a:p>
      </dsp:txBody>
      <dsp:txXfrm>
        <a:off x="8902822" y="752174"/>
        <a:ext cx="1506960" cy="414369"/>
      </dsp:txXfrm>
    </dsp:sp>
    <dsp:sp modelId="{AB9BEDBE-AEF8-C644-A997-39C531F46EDB}">
      <dsp:nvSpPr>
        <dsp:cNvPr id="0" name=""/>
        <dsp:cNvSpPr/>
      </dsp:nvSpPr>
      <dsp:spPr>
        <a:xfrm>
          <a:off x="10681500" y="167981"/>
          <a:ext cx="1506960" cy="414369"/>
        </a:xfrm>
        <a:prstGeom prst="rect">
          <a:avLst/>
        </a:prstGeom>
        <a:solidFill>
          <a:schemeClr val="tx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01 activity details</a:t>
          </a:r>
          <a:endParaRPr lang="en-MK" sz="1400" b="1" kern="1200" dirty="0">
            <a:solidFill>
              <a:schemeClr val="bg1"/>
            </a:solidFill>
          </a:endParaRPr>
        </a:p>
      </dsp:txBody>
      <dsp:txXfrm>
        <a:off x="10681500" y="167981"/>
        <a:ext cx="1506960" cy="414369"/>
      </dsp:txXfrm>
    </dsp:sp>
    <dsp:sp modelId="{4911CB2B-6E84-7E46-999C-8FE531A1548A}">
      <dsp:nvSpPr>
        <dsp:cNvPr id="0" name=""/>
        <dsp:cNvSpPr/>
      </dsp:nvSpPr>
      <dsp:spPr>
        <a:xfrm>
          <a:off x="10681500" y="752174"/>
          <a:ext cx="1506960" cy="414369"/>
        </a:xfrm>
        <a:prstGeom prst="rect">
          <a:avLst/>
        </a:prstGeom>
        <a:solidFill>
          <a:schemeClr val="tx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a:t>
          </a:r>
          <a:endParaRPr lang="en-MK" sz="1400" b="1" kern="1200" dirty="0">
            <a:solidFill>
              <a:schemeClr val="bg1"/>
            </a:solidFill>
          </a:endParaRPr>
        </a:p>
      </dsp:txBody>
      <dsp:txXfrm>
        <a:off x="10681500" y="752174"/>
        <a:ext cx="1506960" cy="414369"/>
      </dsp:txXfrm>
    </dsp:sp>
    <dsp:sp modelId="{66209CF4-5077-114D-820C-5FF1E6289B1D}">
      <dsp:nvSpPr>
        <dsp:cNvPr id="0" name=""/>
        <dsp:cNvSpPr/>
      </dsp:nvSpPr>
      <dsp:spPr>
        <a:xfrm>
          <a:off x="10681500" y="1336367"/>
          <a:ext cx="1506960" cy="414369"/>
        </a:xfrm>
        <a:prstGeom prst="rect">
          <a:avLst/>
        </a:prstGeom>
        <a:solidFill>
          <a:schemeClr val="tx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N activity details</a:t>
          </a:r>
          <a:endParaRPr lang="en-MK" sz="1400" b="1" kern="1200" dirty="0">
            <a:solidFill>
              <a:schemeClr val="bg1"/>
            </a:solidFill>
          </a:endParaRPr>
        </a:p>
      </dsp:txBody>
      <dsp:txXfrm>
        <a:off x="10681500" y="1336367"/>
        <a:ext cx="1506960" cy="414369"/>
      </dsp:txXfrm>
    </dsp:sp>
    <dsp:sp modelId="{6D5856A5-28A1-534E-AC3A-C356B9019E32}">
      <dsp:nvSpPr>
        <dsp:cNvPr id="0" name=""/>
        <dsp:cNvSpPr/>
      </dsp:nvSpPr>
      <dsp:spPr>
        <a:xfrm>
          <a:off x="8902822" y="2212657"/>
          <a:ext cx="1506960" cy="414369"/>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2">
                  <a:lumMod val="10000"/>
                </a:schemeClr>
              </a:solidFill>
            </a:rPr>
            <a:t>Assessment</a:t>
          </a:r>
          <a:endParaRPr lang="en-MK" sz="1400" b="1" kern="1200" dirty="0">
            <a:solidFill>
              <a:schemeClr val="bg2">
                <a:lumMod val="10000"/>
              </a:schemeClr>
            </a:solidFill>
          </a:endParaRPr>
        </a:p>
      </dsp:txBody>
      <dsp:txXfrm>
        <a:off x="8902822" y="2212657"/>
        <a:ext cx="1506960" cy="414369"/>
      </dsp:txXfrm>
    </dsp:sp>
    <dsp:sp modelId="{04A66468-D2D2-024C-9E0D-2C1AC9085B36}">
      <dsp:nvSpPr>
        <dsp:cNvPr id="0" name=""/>
        <dsp:cNvSpPr/>
      </dsp:nvSpPr>
      <dsp:spPr>
        <a:xfrm>
          <a:off x="10681500" y="1920561"/>
          <a:ext cx="1506960" cy="414369"/>
        </a:xfrm>
        <a:prstGeom prst="rect">
          <a:avLst/>
        </a:prstGeom>
        <a:solidFill>
          <a:schemeClr val="tx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question bank</a:t>
          </a:r>
          <a:endParaRPr lang="en-MK" sz="1400" b="1" kern="1200" dirty="0">
            <a:solidFill>
              <a:schemeClr val="bg1"/>
            </a:solidFill>
          </a:endParaRPr>
        </a:p>
      </dsp:txBody>
      <dsp:txXfrm>
        <a:off x="10681500" y="1920561"/>
        <a:ext cx="1506960" cy="414369"/>
      </dsp:txXfrm>
    </dsp:sp>
    <dsp:sp modelId="{A57ACB15-3233-544D-A0C5-ADA7C93ECE32}">
      <dsp:nvSpPr>
        <dsp:cNvPr id="0" name=""/>
        <dsp:cNvSpPr/>
      </dsp:nvSpPr>
      <dsp:spPr>
        <a:xfrm>
          <a:off x="10681500" y="2504754"/>
          <a:ext cx="1506960" cy="414369"/>
        </a:xfrm>
        <a:prstGeom prst="rect">
          <a:avLst/>
        </a:prstGeom>
        <a:solidFill>
          <a:schemeClr val="tx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(opt) strategy</a:t>
          </a:r>
          <a:endParaRPr lang="en-MK" sz="1400" b="1" kern="1200" dirty="0">
            <a:solidFill>
              <a:schemeClr val="bg1"/>
            </a:solidFill>
          </a:endParaRPr>
        </a:p>
      </dsp:txBody>
      <dsp:txXfrm>
        <a:off x="10681500" y="2504754"/>
        <a:ext cx="1506960" cy="414369"/>
      </dsp:txXfrm>
    </dsp:sp>
    <dsp:sp modelId="{4391BBA2-F3D1-D449-B887-07E771CA0713}">
      <dsp:nvSpPr>
        <dsp:cNvPr id="0" name=""/>
        <dsp:cNvSpPr/>
      </dsp:nvSpPr>
      <dsp:spPr>
        <a:xfrm>
          <a:off x="8902822" y="2796850"/>
          <a:ext cx="1506960" cy="414369"/>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2">
                  <a:lumMod val="10000"/>
                </a:schemeClr>
              </a:solidFill>
            </a:rPr>
            <a:t>Learning content</a:t>
          </a:r>
          <a:endParaRPr lang="en-MK" sz="1400" b="1" kern="1200" dirty="0">
            <a:solidFill>
              <a:schemeClr val="bg2">
                <a:lumMod val="10000"/>
              </a:schemeClr>
            </a:solidFill>
          </a:endParaRPr>
        </a:p>
      </dsp:txBody>
      <dsp:txXfrm>
        <a:off x="8902822" y="2796850"/>
        <a:ext cx="1506960" cy="414369"/>
      </dsp:txXfrm>
    </dsp:sp>
    <dsp:sp modelId="{DD8EA461-A2A6-F44E-92CA-9CC717E7082C}">
      <dsp:nvSpPr>
        <dsp:cNvPr id="0" name=""/>
        <dsp:cNvSpPr/>
      </dsp:nvSpPr>
      <dsp:spPr>
        <a:xfrm>
          <a:off x="8902822" y="3381044"/>
          <a:ext cx="1506960" cy="414369"/>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2">
                  <a:lumMod val="10000"/>
                </a:schemeClr>
              </a:solidFill>
            </a:rPr>
            <a:t>Slide deck</a:t>
          </a:r>
          <a:endParaRPr lang="en-MK" sz="1400" b="1" kern="1200" dirty="0">
            <a:solidFill>
              <a:schemeClr val="bg2">
                <a:lumMod val="10000"/>
              </a:schemeClr>
            </a:solidFill>
          </a:endParaRPr>
        </a:p>
      </dsp:txBody>
      <dsp:txXfrm>
        <a:off x="8902822" y="3381044"/>
        <a:ext cx="1506960" cy="414369"/>
      </dsp:txXfrm>
    </dsp:sp>
    <dsp:sp modelId="{C4C712DB-08F9-A042-843E-F2483D49D67F}">
      <dsp:nvSpPr>
        <dsp:cNvPr id="0" name=""/>
        <dsp:cNvSpPr/>
      </dsp:nvSpPr>
      <dsp:spPr>
        <a:xfrm>
          <a:off x="8902822" y="3965237"/>
          <a:ext cx="1506960" cy="414369"/>
        </a:xfrm>
        <a:prstGeom prst="rect">
          <a:avLst/>
        </a:prstGeom>
        <a:solidFill>
          <a:srgbClr val="FF4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2">
                  <a:lumMod val="10000"/>
                </a:schemeClr>
              </a:solidFill>
            </a:rPr>
            <a:t>Learning unit plan</a:t>
          </a:r>
          <a:endParaRPr lang="en-MK" sz="1400" b="1" kern="1200" dirty="0">
            <a:solidFill>
              <a:schemeClr val="bg2">
                <a:lumMod val="10000"/>
              </a:schemeClr>
            </a:solidFill>
          </a:endParaRPr>
        </a:p>
      </dsp:txBody>
      <dsp:txXfrm>
        <a:off x="8902822" y="3965237"/>
        <a:ext cx="1506960" cy="414369"/>
      </dsp:txXfrm>
    </dsp:sp>
    <dsp:sp modelId="{D9BBB7AE-3F82-7C41-96F4-D5A24B6EFE6D}">
      <dsp:nvSpPr>
        <dsp:cNvPr id="0" name=""/>
        <dsp:cNvSpPr/>
      </dsp:nvSpPr>
      <dsp:spPr>
        <a:xfrm>
          <a:off x="7124144" y="2942899"/>
          <a:ext cx="1506960" cy="414369"/>
        </a:xfrm>
        <a:prstGeom prst="rect">
          <a:avLst/>
        </a:prstGeom>
        <a:solidFill>
          <a:srgbClr val="FF9300"/>
        </a:solidFill>
        <a:ln w="25400" cap="flat" cmpd="sng" algn="ctr">
          <a:solidFill>
            <a:srgbClr val="FF93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a:t>
          </a:r>
          <a:endParaRPr lang="en-MK" sz="1400" b="1" kern="1200" dirty="0">
            <a:solidFill>
              <a:schemeClr val="tx1"/>
            </a:solidFill>
          </a:endParaRPr>
        </a:p>
      </dsp:txBody>
      <dsp:txXfrm>
        <a:off x="7124144" y="2942899"/>
        <a:ext cx="1506960" cy="414369"/>
      </dsp:txXfrm>
    </dsp:sp>
    <dsp:sp modelId="{549687FC-623D-2B4B-ABD4-336801926D96}">
      <dsp:nvSpPr>
        <dsp:cNvPr id="0" name=""/>
        <dsp:cNvSpPr/>
      </dsp:nvSpPr>
      <dsp:spPr>
        <a:xfrm>
          <a:off x="7124144" y="3527092"/>
          <a:ext cx="1506960" cy="414369"/>
        </a:xfrm>
        <a:prstGeom prst="rect">
          <a:avLst/>
        </a:prstGeom>
        <a:solidFill>
          <a:srgbClr val="FF9300"/>
        </a:solidFill>
        <a:ln w="25400" cap="flat" cmpd="sng" algn="ctr">
          <a:solidFill>
            <a:srgbClr val="FF93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N Learning Unit</a:t>
          </a:r>
          <a:endParaRPr lang="en-MK" sz="1400" b="1" kern="1200" dirty="0">
            <a:solidFill>
              <a:schemeClr val="tx1"/>
            </a:solidFill>
          </a:endParaRPr>
        </a:p>
      </dsp:txBody>
      <dsp:txXfrm>
        <a:off x="7124144" y="3527092"/>
        <a:ext cx="1506960" cy="414369"/>
      </dsp:txXfrm>
    </dsp:sp>
    <dsp:sp modelId="{E81F0564-7B1B-7341-8B75-2DA8E936FAF1}">
      <dsp:nvSpPr>
        <dsp:cNvPr id="0" name=""/>
        <dsp:cNvSpPr/>
      </dsp:nvSpPr>
      <dsp:spPr>
        <a:xfrm>
          <a:off x="3563841" y="3527460"/>
          <a:ext cx="1508433" cy="414774"/>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syllabus</a:t>
          </a:r>
          <a:endParaRPr lang="en-MK" sz="1400" b="1" kern="1200" dirty="0">
            <a:solidFill>
              <a:schemeClr val="tx1"/>
            </a:solidFill>
          </a:endParaRPr>
        </a:p>
      </dsp:txBody>
      <dsp:txXfrm>
        <a:off x="3563841" y="3527460"/>
        <a:ext cx="1508433" cy="414774"/>
      </dsp:txXfrm>
    </dsp:sp>
    <dsp:sp modelId="{D7610AB8-98C4-2E4E-9749-286CFD159ED9}">
      <dsp:nvSpPr>
        <dsp:cNvPr id="0" name=""/>
        <dsp:cNvSpPr/>
      </dsp:nvSpPr>
      <dsp:spPr>
        <a:xfrm>
          <a:off x="3563841" y="4112225"/>
          <a:ext cx="1508433" cy="414774"/>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facilitator guide</a:t>
          </a:r>
          <a:endParaRPr lang="en-MK" sz="1400" b="1" kern="1200" dirty="0">
            <a:solidFill>
              <a:schemeClr val="tx1"/>
            </a:solidFill>
          </a:endParaRPr>
        </a:p>
      </dsp:txBody>
      <dsp:txXfrm>
        <a:off x="3563841" y="4112225"/>
        <a:ext cx="1508433" cy="414774"/>
      </dsp:txXfrm>
    </dsp:sp>
    <dsp:sp modelId="{C2E71A89-B035-9F49-9F95-B7047C8107FE}">
      <dsp:nvSpPr>
        <dsp:cNvPr id="0" name=""/>
        <dsp:cNvSpPr/>
      </dsp:nvSpPr>
      <dsp:spPr>
        <a:xfrm>
          <a:off x="1783690" y="3819843"/>
          <a:ext cx="1508433" cy="414774"/>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README</a:t>
          </a:r>
          <a:endParaRPr lang="en-MK" sz="1400" b="1" kern="1200" dirty="0">
            <a:solidFill>
              <a:schemeClr val="bg1"/>
            </a:solidFill>
          </a:endParaRPr>
        </a:p>
      </dsp:txBody>
      <dsp:txXfrm>
        <a:off x="1783690" y="3819843"/>
        <a:ext cx="1508433" cy="414774"/>
      </dsp:txXfrm>
    </dsp:sp>
    <dsp:sp modelId="{DC1E33C3-CE42-0E4C-87A4-5388069EF6FD}">
      <dsp:nvSpPr>
        <dsp:cNvPr id="0" name=""/>
        <dsp:cNvSpPr/>
      </dsp:nvSpPr>
      <dsp:spPr>
        <a:xfrm>
          <a:off x="1783690" y="4404607"/>
          <a:ext cx="1508433" cy="414774"/>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LICENSE</a:t>
          </a:r>
          <a:endParaRPr lang="en-MK" sz="1400" b="1" kern="1200" dirty="0">
            <a:solidFill>
              <a:schemeClr val="bg1"/>
            </a:solidFill>
          </a:endParaRPr>
        </a:p>
      </dsp:txBody>
      <dsp:txXfrm>
        <a:off x="1783690" y="4404607"/>
        <a:ext cx="1508433" cy="414774"/>
      </dsp:txXfrm>
    </dsp:sp>
    <dsp:sp modelId="{67CE04AD-6A1A-954F-8FF8-438130364507}">
      <dsp:nvSpPr>
        <dsp:cNvPr id="0" name=""/>
        <dsp:cNvSpPr/>
      </dsp:nvSpPr>
      <dsp:spPr>
        <a:xfrm>
          <a:off x="1783690" y="4989371"/>
          <a:ext cx="1508433" cy="414774"/>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CITATION</a:t>
          </a:r>
          <a:endParaRPr lang="en-MK" sz="1400" b="1" kern="1200" dirty="0">
            <a:solidFill>
              <a:schemeClr val="bg1"/>
            </a:solidFill>
          </a:endParaRPr>
        </a:p>
      </dsp:txBody>
      <dsp:txXfrm>
        <a:off x="1783690" y="4989371"/>
        <a:ext cx="1508433" cy="414774"/>
      </dsp:txXfrm>
    </dsp:sp>
    <dsp:sp modelId="{F51530C5-CCF5-F54F-943D-C8A0250B4C18}">
      <dsp:nvSpPr>
        <dsp:cNvPr id="0" name=""/>
        <dsp:cNvSpPr/>
      </dsp:nvSpPr>
      <dsp:spPr>
        <a:xfrm>
          <a:off x="1783690" y="5574136"/>
          <a:ext cx="1721804" cy="414774"/>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bg1"/>
              </a:solidFill>
            </a:rPr>
            <a:t>CODE-OF-CONDUCT</a:t>
          </a:r>
          <a:endParaRPr lang="en-MK" sz="1400" b="1" kern="1200" dirty="0">
            <a:solidFill>
              <a:schemeClr val="bg1"/>
            </a:solidFill>
          </a:endParaRPr>
        </a:p>
      </dsp:txBody>
      <dsp:txXfrm>
        <a:off x="1783690" y="5574136"/>
        <a:ext cx="1721804" cy="41477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D91737-A141-C843-9134-20EEC61BF37B}">
      <dsp:nvSpPr>
        <dsp:cNvPr id="0" name=""/>
        <dsp:cNvSpPr/>
      </dsp:nvSpPr>
      <dsp:spPr>
        <a:xfrm>
          <a:off x="0" y="57025"/>
          <a:ext cx="10985500" cy="791505"/>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MK" sz="3300" b="0" i="0" kern="1200" dirty="0"/>
            <a:t>Check web accessibility with LERA (or similar)</a:t>
          </a:r>
          <a:endParaRPr lang="en-MK" sz="3300" kern="1200" dirty="0"/>
        </a:p>
      </dsp:txBody>
      <dsp:txXfrm>
        <a:off x="38638" y="95663"/>
        <a:ext cx="10908224" cy="714229"/>
      </dsp:txXfrm>
    </dsp:sp>
    <dsp:sp modelId="{EABC6C9D-7308-E84F-98A7-E764BFF99CB2}">
      <dsp:nvSpPr>
        <dsp:cNvPr id="0" name=""/>
        <dsp:cNvSpPr/>
      </dsp:nvSpPr>
      <dsp:spPr>
        <a:xfrm>
          <a:off x="0" y="848530"/>
          <a:ext cx="10985500"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79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GB" sz="2600" b="0" i="0" kern="1200">
              <a:hlinkClick xmlns:r="http://schemas.openxmlformats.org/officeDocument/2006/relationships" r:id="rId1"/>
            </a:rPr>
            <a:t>https://advancedbytez.com/lera/</a:t>
          </a:r>
          <a:r>
            <a:rPr lang="en-MK" sz="2600" b="0" i="0" kern="1200"/>
            <a:t> </a:t>
          </a:r>
          <a:endParaRPr lang="en-MK" sz="2600" kern="1200"/>
        </a:p>
      </dsp:txBody>
      <dsp:txXfrm>
        <a:off x="0" y="848530"/>
        <a:ext cx="10985500" cy="546480"/>
      </dsp:txXfrm>
    </dsp:sp>
    <dsp:sp modelId="{DAF8F333-CD35-F440-9203-2CAE17A3C7C5}">
      <dsp:nvSpPr>
        <dsp:cNvPr id="0" name=""/>
        <dsp:cNvSpPr/>
      </dsp:nvSpPr>
      <dsp:spPr>
        <a:xfrm>
          <a:off x="0" y="1395010"/>
          <a:ext cx="10985500" cy="791505"/>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MK" sz="3300" b="0" i="0" kern="1200"/>
            <a:t>PDF accessibility check with axesCheck</a:t>
          </a:r>
          <a:endParaRPr lang="en-MK" sz="3300" kern="1200"/>
        </a:p>
      </dsp:txBody>
      <dsp:txXfrm>
        <a:off x="38638" y="1433648"/>
        <a:ext cx="10908224" cy="714229"/>
      </dsp:txXfrm>
    </dsp:sp>
    <dsp:sp modelId="{1ECC3284-592D-3E44-B686-C21956EBEA63}">
      <dsp:nvSpPr>
        <dsp:cNvPr id="0" name=""/>
        <dsp:cNvSpPr/>
      </dsp:nvSpPr>
      <dsp:spPr>
        <a:xfrm>
          <a:off x="0" y="2186515"/>
          <a:ext cx="10985500"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79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GB" sz="2600" b="0" i="0" kern="1200">
              <a:hlinkClick xmlns:r="http://schemas.openxmlformats.org/officeDocument/2006/relationships" r:id="rId2"/>
            </a:rPr>
            <a:t>https://check.axes4.com/en/</a:t>
          </a:r>
          <a:r>
            <a:rPr lang="en-MK" sz="2600" b="0" i="0" kern="1200"/>
            <a:t> </a:t>
          </a:r>
          <a:endParaRPr lang="en-MK" sz="2600" kern="1200"/>
        </a:p>
      </dsp:txBody>
      <dsp:txXfrm>
        <a:off x="0" y="2186515"/>
        <a:ext cx="10985500" cy="546480"/>
      </dsp:txXfrm>
    </dsp:sp>
    <dsp:sp modelId="{1D585660-E931-7743-AE33-E861B49FF081}">
      <dsp:nvSpPr>
        <dsp:cNvPr id="0" name=""/>
        <dsp:cNvSpPr/>
      </dsp:nvSpPr>
      <dsp:spPr>
        <a:xfrm>
          <a:off x="0" y="2732995"/>
          <a:ext cx="10985500" cy="791505"/>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MK" sz="3300" b="0" i="0" kern="1200"/>
            <a:t>Image contrast checker</a:t>
          </a:r>
          <a:endParaRPr lang="en-MK" sz="3300" kern="1200"/>
        </a:p>
      </dsp:txBody>
      <dsp:txXfrm>
        <a:off x="38638" y="2771633"/>
        <a:ext cx="10908224" cy="714229"/>
      </dsp:txXfrm>
    </dsp:sp>
    <dsp:sp modelId="{BECED25C-EC67-3A4F-815F-3FE539C6FADA}">
      <dsp:nvSpPr>
        <dsp:cNvPr id="0" name=""/>
        <dsp:cNvSpPr/>
      </dsp:nvSpPr>
      <dsp:spPr>
        <a:xfrm>
          <a:off x="0" y="3524500"/>
          <a:ext cx="10985500"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79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GB" sz="2600" b="0" i="0" kern="1200" dirty="0">
              <a:hlinkClick xmlns:r="http://schemas.openxmlformats.org/officeDocument/2006/relationships" r:id="rId3"/>
            </a:rPr>
            <a:t>https://www.poper.ai/image-color-contrast-checker/</a:t>
          </a:r>
          <a:r>
            <a:rPr lang="en-MK" sz="2600" b="0" i="0" kern="1200" dirty="0"/>
            <a:t> </a:t>
          </a:r>
          <a:endParaRPr lang="en-MK" sz="2600" kern="1200" dirty="0"/>
        </a:p>
      </dsp:txBody>
      <dsp:txXfrm>
        <a:off x="0" y="3524500"/>
        <a:ext cx="10985500" cy="5464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1107A838-5E35-0B42-BF57-04B4EE3279D5}" type="datetimeFigureOut">
              <a:rPr lang="en-GB" smtClean="0"/>
              <a:t>19/03/2025</a:t>
            </a:fld>
            <a:endParaRPr lang="en-GB"/>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01C43045-6AD4-F24E-BC87-9598170D7623}" type="slidenum">
              <a:rPr lang="en-GB" smtClean="0"/>
              <a:t>‹#›</a:t>
            </a:fld>
            <a:endParaRPr lang="en-GB"/>
          </a:p>
        </p:txBody>
      </p:sp>
    </p:spTree>
    <p:extLst>
      <p:ext uri="{BB962C8B-B14F-4D97-AF65-F5344CB8AC3E}">
        <p14:creationId xmlns:p14="http://schemas.microsoft.com/office/powerpoint/2010/main" val="2101439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Cover">
    <p:bg>
      <p:bgPr>
        <a:blipFill>
          <a:blip r:embed="rId2"/>
          <a:srcRect/>
          <a:stretch/>
        </a:blipFill>
        <a:effectLst/>
      </p:bgPr>
    </p:bg>
    <p:spTree>
      <p:nvGrpSpPr>
        <p:cNvPr id="1" name=""/>
        <p:cNvGrpSpPr/>
        <p:nvPr/>
      </p:nvGrpSpPr>
      <p:grpSpPr bwMode="auto">
        <a:xfrm>
          <a:off x="0" y="0"/>
          <a:ext cx="0" cy="0"/>
          <a:chOff x="0" y="0"/>
          <a:chExt cx="0" cy="0"/>
        </a:xfrm>
      </p:grpSpPr>
      <p:sp>
        <p:nvSpPr>
          <p:cNvPr id="11"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1693872655"/>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 column 1 video">
    <p:spTree>
      <p:nvGrpSpPr>
        <p:cNvPr id="1" name=""/>
        <p:cNvGrpSpPr/>
        <p:nvPr/>
      </p:nvGrpSpPr>
      <p:grpSpPr bwMode="auto">
        <a:xfrm>
          <a:off x="0" y="0"/>
          <a:ext cx="0" cy="0"/>
          <a:chOff x="0" y="0"/>
          <a:chExt cx="0" cy="0"/>
        </a:xfrm>
      </p:grpSpPr>
      <p:pic>
        <p:nvPicPr>
          <p:cNvPr id="103" name="video_player_placeholder.gif" descr="video_player_placeholder.gif"/>
          <p:cNvPicPr>
            <a:picLocks noChangeAspect="1"/>
          </p:cNvPicPr>
          <p:nvPr/>
        </p:nvPicPr>
        <p:blipFill>
          <a:blip r:embed="rId2"/>
          <a:stretch/>
        </p:blipFill>
        <p:spPr bwMode="auto">
          <a:xfrm>
            <a:off x="4349614" y="1677847"/>
            <a:ext cx="7040000" cy="3960001"/>
          </a:xfrm>
          <a:prstGeom prst="rect">
            <a:avLst/>
          </a:prstGeom>
          <a:ln w="12700">
            <a:miter lim="400000"/>
          </a:ln>
        </p:spPr>
      </p:pic>
      <p:sp>
        <p:nvSpPr>
          <p:cNvPr id="104" name="Main Title…"/>
          <p:cNvSpPr txBox="1"/>
          <p:nvPr/>
        </p:nvSpPr>
        <p:spPr bwMode="auto">
          <a:xfrm>
            <a:off x="618500" y="621121"/>
            <a:ext cx="1332096" cy="743793"/>
          </a:xfrm>
          <a:prstGeom prst="rect">
            <a:avLst/>
          </a:prstGeom>
          <a:ln w="12700">
            <a:miter lim="400000"/>
          </a:ln>
        </p:spPr>
        <p:txBody>
          <a:bodyPr wrap="none" lIns="25400" tIns="25400" rIns="25400" bIns="25400" anchor="ctr">
            <a:spAutoFit/>
          </a:bodyPr>
          <a:lstStyle/>
          <a:p>
            <a:pPr algn="l">
              <a:lnSpc>
                <a:spcPct val="100000"/>
              </a:lnSpc>
              <a:defRPr sz="5000" spc="-25">
                <a:solidFill>
                  <a:srgbClr val="403F3F"/>
                </a:solidFill>
                <a:latin typeface="+mn-lt"/>
                <a:ea typeface="+mn-ea"/>
                <a:cs typeface="+mn-cs"/>
              </a:defRPr>
            </a:pPr>
            <a:r>
              <a:rPr sz="2500"/>
              <a:t>Main Title</a:t>
            </a:r>
          </a:p>
          <a:p>
            <a:pPr algn="l" defTabSz="1219169">
              <a:lnSpc>
                <a:spcPct val="100000"/>
              </a:lnSpc>
              <a:spcBef>
                <a:spcPts val="0"/>
              </a:spcBef>
              <a:defRPr sz="4000" spc="0">
                <a:solidFill>
                  <a:srgbClr val="403F3F"/>
                </a:solidFill>
                <a:latin typeface="Albert Sans Regular Regular"/>
                <a:ea typeface="Albert Sans Regular Regular"/>
                <a:cs typeface="Albert Sans Regular Regular"/>
              </a:defRPr>
            </a:pPr>
            <a:r>
              <a:rPr sz="2000"/>
              <a:t>Subtitle</a:t>
            </a:r>
          </a:p>
        </p:txBody>
      </p:sp>
      <p:sp>
        <p:nvSpPr>
          <p:cNvPr id="105" name="Lorem ipsum dolor sit amet, consectetur adipiscing elit. Morbi rhoncus ex non suscipit laoreet. Etiam sodales ligula orci, vel consequat dolor porttitor in. Ut in odio leo. Proin vehicula nulla sit amet neque tristique pellentesque. Vestibulum maximus en"/>
          <p:cNvSpPr txBox="1"/>
          <p:nvPr/>
        </p:nvSpPr>
        <p:spPr bwMode="auto">
          <a:xfrm>
            <a:off x="660833" y="1591822"/>
            <a:ext cx="3094140" cy="4132052"/>
          </a:xfrm>
          <a:prstGeom prst="rect">
            <a:avLst/>
          </a:prstGeom>
          <a:ln w="12700">
            <a:miter lim="400000"/>
          </a:ln>
        </p:spPr>
        <p:txBody>
          <a:bodyPr lIns="25400" tIns="25400" rIns="25400" bIns="25400"/>
          <a:lstStyle/>
          <a:p>
            <a:pPr>
              <a:defRPr/>
            </a:pPr>
            <a:r>
              <a:rPr sz="900"/>
              <a:t>Lorem ipsum dolor sit amet, consectetur adipiscing elit. Morbi rhoncus ex non suscipit laoreet. Etiam sodales ligula orci, vel consequat dolor porttitor in. Ut in odio leo. Proin vehicula nulla sit amet neque tristique pellentesque. Vestibulum maximus enim et mauris sagittis, in fringilla ligula venenatis. In diam arcu, viverra vitae nibh quis, semper pulvinar tortor. Praesent dapibus venenatis massa, non porta augue fermentum vel.</a:t>
            </a:r>
          </a:p>
          <a:p>
            <a:pPr>
              <a:defRPr/>
            </a:pPr>
            <a:r>
              <a:rPr sz="900"/>
              <a:t>Phasellus sit amet ultricies massa. Morbi non pellentesque quam. Sed hendrerit volutpat sem, sit amet rhoncus quam faucibus nec. Phasellus rhoncus sem in feugiat lobortis. Nulla a fringilla leo.</a:t>
            </a:r>
          </a:p>
        </p:txBody>
      </p:sp>
      <p:sp>
        <p:nvSpPr>
          <p:cNvPr id="106" name="Giatist, ut magnati buscipsam con perum quis aut"/>
          <p:cNvSpPr txBox="1"/>
          <p:nvPr/>
        </p:nvSpPr>
        <p:spPr bwMode="auto">
          <a:xfrm>
            <a:off x="7088910" y="43127"/>
            <a:ext cx="4590809" cy="340734"/>
          </a:xfrm>
          <a:prstGeom prst="rect">
            <a:avLst/>
          </a:prstGeom>
          <a:ln w="12700">
            <a:miter lim="400000"/>
          </a:ln>
        </p:spPr>
        <p:txBody>
          <a:bodyPr wrap="none" lIns="25400" tIns="25400" rIns="25400" bIns="25400" anchor="ctr">
            <a:spAutoFit/>
          </a:bodyPr>
          <a:lstStyle>
            <a:lvl1pPr algn="r">
              <a:lnSpc>
                <a:spcPct val="110000"/>
              </a:lnSpc>
              <a:defRPr sz="3600" spc="-18">
                <a:solidFill>
                  <a:srgbClr val="FFFFFF"/>
                </a:solidFill>
                <a:latin typeface="+mn-lt"/>
                <a:ea typeface="+mn-ea"/>
                <a:cs typeface="+mn-cs"/>
              </a:defRPr>
            </a:lvl1pPr>
          </a:lstStyle>
          <a:p>
            <a:pPr>
              <a:defRPr/>
            </a:pPr>
            <a:r>
              <a:rPr sz="1800"/>
              <a:t>Giatist, ut magnati buscipsam con perum quis aut</a:t>
            </a:r>
          </a:p>
        </p:txBody>
      </p:sp>
      <p:sp>
        <p:nvSpPr>
          <p:cNvPr id="107"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530027522"/>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 video">
    <p:spTree>
      <p:nvGrpSpPr>
        <p:cNvPr id="1" name=""/>
        <p:cNvGrpSpPr/>
        <p:nvPr/>
      </p:nvGrpSpPr>
      <p:grpSpPr bwMode="auto">
        <a:xfrm>
          <a:off x="0" y="0"/>
          <a:ext cx="0" cy="0"/>
          <a:chOff x="0" y="0"/>
          <a:chExt cx="0" cy="0"/>
        </a:xfrm>
      </p:grpSpPr>
      <p:pic>
        <p:nvPicPr>
          <p:cNvPr id="114" name="video_player_placeholder.gif" descr="video_player_placeholder.gif"/>
          <p:cNvPicPr>
            <a:picLocks noChangeAspect="1"/>
          </p:cNvPicPr>
          <p:nvPr/>
        </p:nvPicPr>
        <p:blipFill>
          <a:blip r:embed="rId2"/>
          <a:stretch/>
        </p:blipFill>
        <p:spPr bwMode="auto">
          <a:xfrm>
            <a:off x="2498266" y="839067"/>
            <a:ext cx="8960002" cy="5040001"/>
          </a:xfrm>
          <a:prstGeom prst="rect">
            <a:avLst/>
          </a:prstGeom>
          <a:ln w="12700">
            <a:miter lim="400000"/>
          </a:ln>
        </p:spPr>
      </p:pic>
      <p:sp>
        <p:nvSpPr>
          <p:cNvPr id="115" name="Giatist, ut magnati buscipsam con perum quis aut"/>
          <p:cNvSpPr txBox="1"/>
          <p:nvPr/>
        </p:nvSpPr>
        <p:spPr bwMode="auto">
          <a:xfrm>
            <a:off x="7088910" y="43127"/>
            <a:ext cx="4590809" cy="340734"/>
          </a:xfrm>
          <a:prstGeom prst="rect">
            <a:avLst/>
          </a:prstGeom>
          <a:ln w="12700">
            <a:miter lim="400000"/>
          </a:ln>
        </p:spPr>
        <p:txBody>
          <a:bodyPr wrap="none" lIns="25400" tIns="25400" rIns="25400" bIns="25400" anchor="ctr">
            <a:spAutoFit/>
          </a:bodyPr>
          <a:lstStyle>
            <a:lvl1pPr algn="r">
              <a:lnSpc>
                <a:spcPct val="110000"/>
              </a:lnSpc>
              <a:defRPr sz="3600" spc="-18">
                <a:solidFill>
                  <a:srgbClr val="FFFFFF"/>
                </a:solidFill>
                <a:latin typeface="+mn-lt"/>
                <a:ea typeface="+mn-ea"/>
                <a:cs typeface="+mn-cs"/>
              </a:defRPr>
            </a:lvl1pPr>
          </a:lstStyle>
          <a:p>
            <a:pPr>
              <a:defRPr/>
            </a:pPr>
            <a:r>
              <a:rPr sz="1800"/>
              <a:t>Giatist, ut magnati buscipsam con perum quis aut</a:t>
            </a:r>
          </a:p>
        </p:txBody>
      </p:sp>
      <p:sp>
        <p:nvSpPr>
          <p:cNvPr id="116" name="Figure .1 - Caption…"/>
          <p:cNvSpPr txBox="1"/>
          <p:nvPr/>
        </p:nvSpPr>
        <p:spPr bwMode="auto">
          <a:xfrm>
            <a:off x="499966" y="1185512"/>
            <a:ext cx="1418062" cy="189796"/>
          </a:xfrm>
          <a:prstGeom prst="rect">
            <a:avLst/>
          </a:prstGeom>
          <a:ln w="12700">
            <a:miter lim="400000"/>
          </a:ln>
        </p:spPr>
        <p:txBody>
          <a:bodyPr lIns="25400" tIns="25400" rIns="25400" bIns="25400">
            <a:spAutoFit/>
          </a:bodyPr>
          <a:lstStyle>
            <a:lvl1pPr>
              <a:spcBef>
                <a:spcPts val="800"/>
              </a:spcBef>
              <a:defRPr sz="1800" spc="45">
                <a:latin typeface="Albert Sans Regular Regular"/>
                <a:ea typeface="Albert Sans Regular Regular"/>
                <a:cs typeface="Albert Sans Regular Regular"/>
              </a:defRPr>
            </a:lvl1pPr>
          </a:lstStyle>
          <a:p>
            <a:pPr>
              <a:defRPr/>
            </a:pPr>
            <a:r>
              <a:rPr sz="900"/>
              <a:t>Caption…</a:t>
            </a:r>
          </a:p>
        </p:txBody>
      </p:sp>
      <p:sp>
        <p:nvSpPr>
          <p:cNvPr id="117" name="Title 3"/>
          <p:cNvSpPr txBox="1"/>
          <p:nvPr/>
        </p:nvSpPr>
        <p:spPr bwMode="auto">
          <a:xfrm>
            <a:off x="499966" y="851176"/>
            <a:ext cx="590546" cy="251351"/>
          </a:xfrm>
          <a:prstGeom prst="rect">
            <a:avLst/>
          </a:prstGeom>
          <a:ln w="12700">
            <a:miter lim="400000"/>
          </a:ln>
        </p:spPr>
        <p:txBody>
          <a:bodyPr wrap="none" lIns="25400" tIns="25400" rIns="25400" bIns="25400" anchor="ctr">
            <a:spAutoFit/>
          </a:bodyPr>
          <a:lstStyle>
            <a:lvl1pPr>
              <a:defRPr sz="2600" cap="all" spc="65">
                <a:latin typeface="Albert Sans Regular Bold"/>
                <a:ea typeface="Albert Sans Regular Bold"/>
                <a:cs typeface="Albert Sans Regular Bold"/>
              </a:defRPr>
            </a:lvl1pPr>
          </a:lstStyle>
          <a:p>
            <a:pPr>
              <a:defRPr/>
            </a:pPr>
            <a:r>
              <a:rPr sz="1300"/>
              <a:t>Title 3</a:t>
            </a:r>
          </a:p>
        </p:txBody>
      </p:sp>
      <p:sp>
        <p:nvSpPr>
          <p:cNvPr id="118"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4286814079"/>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Diagrams samples">
    <p:spTree>
      <p:nvGrpSpPr>
        <p:cNvPr id="1" name=""/>
        <p:cNvGrpSpPr/>
        <p:nvPr/>
      </p:nvGrpSpPr>
      <p:grpSpPr bwMode="auto">
        <a:xfrm>
          <a:off x="0" y="0"/>
          <a:ext cx="0" cy="0"/>
          <a:chOff x="0" y="0"/>
          <a:chExt cx="0" cy="0"/>
        </a:xfrm>
      </p:grpSpPr>
      <p:sp>
        <p:nvSpPr>
          <p:cNvPr id="125" name="Main Title…"/>
          <p:cNvSpPr txBox="1"/>
          <p:nvPr/>
        </p:nvSpPr>
        <p:spPr bwMode="auto">
          <a:xfrm>
            <a:off x="618500" y="621121"/>
            <a:ext cx="1332096" cy="743793"/>
          </a:xfrm>
          <a:prstGeom prst="rect">
            <a:avLst/>
          </a:prstGeom>
          <a:ln w="12700">
            <a:miter lim="400000"/>
          </a:ln>
        </p:spPr>
        <p:txBody>
          <a:bodyPr wrap="none" lIns="25400" tIns="25400" rIns="25400" bIns="25400" anchor="ctr">
            <a:spAutoFit/>
          </a:bodyPr>
          <a:lstStyle/>
          <a:p>
            <a:pPr algn="l">
              <a:lnSpc>
                <a:spcPct val="100000"/>
              </a:lnSpc>
              <a:defRPr sz="5000" spc="-25">
                <a:solidFill>
                  <a:srgbClr val="403F3F"/>
                </a:solidFill>
                <a:latin typeface="+mn-lt"/>
                <a:ea typeface="+mn-ea"/>
                <a:cs typeface="+mn-cs"/>
              </a:defRPr>
            </a:pPr>
            <a:r>
              <a:rPr sz="2500"/>
              <a:t>Main Title</a:t>
            </a:r>
          </a:p>
          <a:p>
            <a:pPr algn="l" defTabSz="1219169">
              <a:lnSpc>
                <a:spcPct val="100000"/>
              </a:lnSpc>
              <a:spcBef>
                <a:spcPts val="0"/>
              </a:spcBef>
              <a:defRPr sz="4000" spc="0">
                <a:solidFill>
                  <a:srgbClr val="403F3F"/>
                </a:solidFill>
                <a:latin typeface="Albert Sans Regular Regular"/>
                <a:ea typeface="Albert Sans Regular Regular"/>
                <a:cs typeface="Albert Sans Regular Regular"/>
              </a:defRPr>
            </a:pPr>
            <a:r>
              <a:rPr sz="2000"/>
              <a:t>Subtitle</a:t>
            </a:r>
          </a:p>
        </p:txBody>
      </p:sp>
      <p:sp>
        <p:nvSpPr>
          <p:cNvPr id="126" name="Lorem ipsum dolor sit amet, consectetur adipiscing elit. Morbi rhoncus ex non suscipit laoreet. Etiam sodales ligula orci, vel consequat dolor porttitor in. Ut in odio leo."/>
          <p:cNvSpPr txBox="1"/>
          <p:nvPr/>
        </p:nvSpPr>
        <p:spPr bwMode="auto">
          <a:xfrm>
            <a:off x="2489632" y="714757"/>
            <a:ext cx="5335924" cy="683673"/>
          </a:xfrm>
          <a:prstGeom prst="rect">
            <a:avLst/>
          </a:prstGeom>
          <a:ln w="12700">
            <a:miter lim="400000"/>
          </a:ln>
        </p:spPr>
        <p:txBody>
          <a:bodyPr lIns="25400" tIns="25400" rIns="25400" bIns="25400"/>
          <a:lstStyle/>
          <a:p>
            <a:pPr>
              <a:defRPr/>
            </a:pPr>
            <a:r>
              <a:rPr sz="900"/>
              <a:t>Lorem ipsum dolor sit amet, consectetur adipiscing elit. Morbi rhoncus ex non suscipit laoreet. Etiam sodales ligula orci, vel consequat dolor porttitor in. Ut in odio leo.</a:t>
            </a:r>
          </a:p>
        </p:txBody>
      </p:sp>
      <p:sp>
        <p:nvSpPr>
          <p:cNvPr id="127" name="Giatist, ut magnati buscipsam con perum quis aut"/>
          <p:cNvSpPr txBox="1"/>
          <p:nvPr/>
        </p:nvSpPr>
        <p:spPr bwMode="auto">
          <a:xfrm>
            <a:off x="7088910" y="43127"/>
            <a:ext cx="4590809" cy="340734"/>
          </a:xfrm>
          <a:prstGeom prst="rect">
            <a:avLst/>
          </a:prstGeom>
          <a:ln w="12700">
            <a:miter lim="400000"/>
          </a:ln>
        </p:spPr>
        <p:txBody>
          <a:bodyPr wrap="none" lIns="25400" tIns="25400" rIns="25400" bIns="25400" anchor="ctr">
            <a:spAutoFit/>
          </a:bodyPr>
          <a:lstStyle>
            <a:lvl1pPr algn="r">
              <a:lnSpc>
                <a:spcPct val="110000"/>
              </a:lnSpc>
              <a:defRPr sz="3600" spc="-18">
                <a:solidFill>
                  <a:srgbClr val="FFFFFF"/>
                </a:solidFill>
                <a:latin typeface="+mn-lt"/>
                <a:ea typeface="+mn-ea"/>
                <a:cs typeface="+mn-cs"/>
              </a:defRPr>
            </a:lvl1pPr>
          </a:lstStyle>
          <a:p>
            <a:pPr>
              <a:defRPr/>
            </a:pPr>
            <a:r>
              <a:rPr sz="1800"/>
              <a:t>Giatist, ut magnati buscipsam con perum quis aut</a:t>
            </a:r>
          </a:p>
        </p:txBody>
      </p:sp>
      <p:graphicFrame>
        <p:nvGraphicFramePr>
          <p:cNvPr id="128" name="Grafico a radar"/>
          <p:cNvGraphicFramePr>
            <a:graphicFrameLocks/>
          </p:cNvGraphicFramePr>
          <p:nvPr/>
        </p:nvGraphicFramePr>
        <p:xfrm>
          <a:off x="5883265" y="1384303"/>
          <a:ext cx="5416137" cy="441886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9" name="Grafico ad anello 2D"/>
          <p:cNvGraphicFramePr>
            <a:graphicFrameLocks/>
          </p:cNvGraphicFramePr>
          <p:nvPr/>
        </p:nvGraphicFramePr>
        <p:xfrm>
          <a:off x="1069488" y="2018712"/>
          <a:ext cx="3673533" cy="3863466"/>
        </p:xfrm>
        <a:graphic>
          <a:graphicData uri="http://schemas.openxmlformats.org/drawingml/2006/chart">
            <c:chart xmlns:c="http://schemas.openxmlformats.org/drawingml/2006/chart" xmlns:r="http://schemas.openxmlformats.org/officeDocument/2006/relationships" r:id="rId3"/>
          </a:graphicData>
        </a:graphic>
      </p:graphicFrame>
      <p:sp>
        <p:nvSpPr>
          <p:cNvPr id="130"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3036721422"/>
      </p:ext>
    </p:extLst>
  </p:cSld>
  <p:clrMapOvr>
    <a:masterClrMapping/>
  </p:clrMapOvr>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Last Light General Area">
    <p:bg>
      <p:bgPr>
        <a:blipFill>
          <a:blip r:embed="rId2"/>
          <a:srcRect/>
          <a:stretch/>
        </a:blipFill>
        <a:effectLst/>
      </p:bgPr>
    </p:bg>
    <p:spTree>
      <p:nvGrpSpPr>
        <p:cNvPr id="1" name=""/>
        <p:cNvGrpSpPr/>
        <p:nvPr/>
      </p:nvGrpSpPr>
      <p:grpSpPr bwMode="auto">
        <a:xfrm>
          <a:off x="0" y="0"/>
          <a:ext cx="0" cy="0"/>
          <a:chOff x="0" y="0"/>
          <a:chExt cx="0" cy="0"/>
        </a:xfrm>
      </p:grpSpPr>
      <p:sp>
        <p:nvSpPr>
          <p:cNvPr id="137" name="Linea"/>
          <p:cNvSpPr/>
          <p:nvPr/>
        </p:nvSpPr>
        <p:spPr bwMode="auto">
          <a:xfrm>
            <a:off x="1823723" y="1282706"/>
            <a:ext cx="4262517" cy="521683"/>
          </a:xfrm>
          <a:custGeom>
            <a:avLst/>
            <a:gdLst/>
            <a:ahLst/>
            <a:cxnLst>
              <a:cxn ang="0">
                <a:pos x="wd2" y="hd2"/>
              </a:cxn>
              <a:cxn ang="5400000">
                <a:pos x="wd2" y="hd2"/>
              </a:cxn>
              <a:cxn ang="10800000">
                <a:pos x="wd2" y="hd2"/>
              </a:cxn>
              <a:cxn ang="16200000">
                <a:pos x="wd2" y="hd2"/>
              </a:cxn>
            </a:cxnLst>
            <a:rect l="0" t="0" r="r" b="b"/>
            <a:pathLst>
              <a:path w="21600" h="21600" extrusionOk="0">
                <a:moveTo>
                  <a:pt x="0" y="862"/>
                </a:moveTo>
                <a:lnTo>
                  <a:pt x="18956" y="0"/>
                </a:lnTo>
                <a:lnTo>
                  <a:pt x="21600" y="21600"/>
                </a:lnTo>
              </a:path>
            </a:pathLst>
          </a:custGeom>
          <a:ln w="38100">
            <a:solidFill>
              <a:srgbClr val="96C12F"/>
            </a:solidFill>
            <a:miter lim="400000"/>
            <a:tailEnd type="oval"/>
          </a:ln>
        </p:spPr>
        <p:txBody>
          <a:bodyPr lIns="25400" tIns="25400" rIns="25400" bIns="25400" anchor="ctr"/>
          <a:lstStyle/>
          <a:p>
            <a:pPr>
              <a:defRPr/>
            </a:pPr>
            <a:endParaRPr sz="900"/>
          </a:p>
        </p:txBody>
      </p:sp>
      <p:sp>
        <p:nvSpPr>
          <p:cNvPr id="138" name="Linea"/>
          <p:cNvSpPr/>
          <p:nvPr/>
        </p:nvSpPr>
        <p:spPr bwMode="auto">
          <a:xfrm rot="10800000">
            <a:off x="6599764" y="2316170"/>
            <a:ext cx="5651230" cy="521683"/>
          </a:xfrm>
          <a:custGeom>
            <a:avLst/>
            <a:gdLst/>
            <a:ahLst/>
            <a:cxnLst>
              <a:cxn ang="0">
                <a:pos x="wd2" y="hd2"/>
              </a:cxn>
              <a:cxn ang="5400000">
                <a:pos x="wd2" y="hd2"/>
              </a:cxn>
              <a:cxn ang="10800000">
                <a:pos x="wd2" y="hd2"/>
              </a:cxn>
              <a:cxn ang="16200000">
                <a:pos x="wd2" y="hd2"/>
              </a:cxn>
            </a:cxnLst>
            <a:rect l="0" t="0" r="r" b="b"/>
            <a:pathLst>
              <a:path w="21600" h="21600" extrusionOk="0">
                <a:moveTo>
                  <a:pt x="0" y="527"/>
                </a:moveTo>
                <a:lnTo>
                  <a:pt x="19606" y="0"/>
                </a:lnTo>
                <a:lnTo>
                  <a:pt x="21600" y="21600"/>
                </a:lnTo>
              </a:path>
            </a:pathLst>
          </a:custGeom>
          <a:ln w="38100">
            <a:solidFill>
              <a:srgbClr val="E42180"/>
            </a:solidFill>
            <a:miter lim="400000"/>
            <a:tailEnd type="oval"/>
          </a:ln>
        </p:spPr>
        <p:txBody>
          <a:bodyPr lIns="25400" tIns="25400" rIns="25400" bIns="25400" anchor="ctr"/>
          <a:lstStyle/>
          <a:p>
            <a:pPr>
              <a:defRPr/>
            </a:pPr>
            <a:endParaRPr sz="900"/>
          </a:p>
        </p:txBody>
      </p:sp>
      <p:pic>
        <p:nvPicPr>
          <p:cNvPr id="139" name="Skills4EOSC_logo.png" descr="Skills4EOSC_logo.png"/>
          <p:cNvPicPr>
            <a:picLocks noChangeAspect="1"/>
          </p:cNvPicPr>
          <p:nvPr/>
        </p:nvPicPr>
        <p:blipFill>
          <a:blip r:embed="rId3"/>
          <a:srcRect t="148" b="150"/>
          <a:stretch/>
        </p:blipFill>
        <p:spPr bwMode="auto">
          <a:xfrm>
            <a:off x="605071" y="518145"/>
            <a:ext cx="1033689" cy="810001"/>
          </a:xfrm>
          <a:prstGeom prst="rect">
            <a:avLst/>
          </a:prstGeom>
          <a:ln w="12700">
            <a:miter lim="400000"/>
          </a:ln>
        </p:spPr>
      </p:pic>
      <p:pic>
        <p:nvPicPr>
          <p:cNvPr id="140" name="Skills4EOSC_social.png" descr="Skills4EOSC_social.png"/>
          <p:cNvPicPr>
            <a:picLocks noChangeAspect="1"/>
          </p:cNvPicPr>
          <p:nvPr/>
        </p:nvPicPr>
        <p:blipFill>
          <a:blip r:embed="rId4"/>
          <a:stretch/>
        </p:blipFill>
        <p:spPr bwMode="auto">
          <a:xfrm>
            <a:off x="10074049" y="2993333"/>
            <a:ext cx="1440001" cy="229797"/>
          </a:xfrm>
          <a:prstGeom prst="rect">
            <a:avLst/>
          </a:prstGeom>
          <a:ln w="12700">
            <a:miter lim="400000"/>
          </a:ln>
        </p:spPr>
      </p:pic>
      <p:grpSp>
        <p:nvGrpSpPr>
          <p:cNvPr id="147" name="Raggruppa"/>
          <p:cNvGrpSpPr/>
          <p:nvPr/>
        </p:nvGrpSpPr>
        <p:grpSpPr bwMode="auto">
          <a:xfrm>
            <a:off x="4165198" y="5240656"/>
            <a:ext cx="3861604" cy="306001"/>
            <a:chOff x="0" y="0"/>
            <a:chExt cx="7723206" cy="612000"/>
          </a:xfrm>
        </p:grpSpPr>
        <p:pic>
          <p:nvPicPr>
            <p:cNvPr id="141" name="UKRI_Horizontal_CMYK negative co-funded.png" descr="UKRI_Horizontal_CMYK negative co-funded.png"/>
            <p:cNvPicPr>
              <a:picLocks noChangeAspect="1"/>
            </p:cNvPicPr>
            <p:nvPr/>
          </p:nvPicPr>
          <p:blipFill>
            <a:blip r:embed="rId5"/>
            <a:srcRect/>
            <a:stretch/>
          </p:blipFill>
          <p:spPr bwMode="auto">
            <a:xfrm>
              <a:off x="2806428" y="0"/>
              <a:ext cx="1651958" cy="612000"/>
            </a:xfrm>
            <a:prstGeom prst="rect">
              <a:avLst/>
            </a:prstGeom>
            <a:ln w="12700" cap="flat">
              <a:noFill/>
              <a:miter lim="400000"/>
            </a:ln>
            <a:effectLst/>
          </p:spPr>
        </p:pic>
        <p:pic>
          <p:nvPicPr>
            <p:cNvPr id="142" name="EN_FundedbytheEU_RGB_NEG.png" descr="EN_FundedbytheEU_RGB_NEG.png"/>
            <p:cNvPicPr>
              <a:picLocks noChangeAspect="1"/>
            </p:cNvPicPr>
            <p:nvPr/>
          </p:nvPicPr>
          <p:blipFill>
            <a:blip r:embed="rId6"/>
            <a:srcRect/>
            <a:stretch/>
          </p:blipFill>
          <p:spPr bwMode="auto">
            <a:xfrm>
              <a:off x="0" y="37987"/>
              <a:ext cx="2520001" cy="561427"/>
            </a:xfrm>
            <a:prstGeom prst="rect">
              <a:avLst/>
            </a:prstGeom>
            <a:ln w="12700" cap="flat">
              <a:noFill/>
              <a:miter lim="400000"/>
            </a:ln>
            <a:effectLst/>
          </p:spPr>
        </p:pic>
        <p:grpSp>
          <p:nvGrpSpPr>
            <p:cNvPr id="146" name="Raggruppa"/>
            <p:cNvGrpSpPr/>
            <p:nvPr/>
          </p:nvGrpSpPr>
          <p:grpSpPr bwMode="auto">
            <a:xfrm>
              <a:off x="4773857" y="44312"/>
              <a:ext cx="2949349" cy="548776"/>
              <a:chOff x="3644" y="0"/>
              <a:chExt cx="2949348" cy="548775"/>
            </a:xfrm>
          </p:grpSpPr>
          <p:pic>
            <p:nvPicPr>
              <p:cNvPr id="143" name="eosc logo negative.png" descr="eosc logo negative.png"/>
              <p:cNvPicPr>
                <a:picLocks noChangeAspect="1"/>
              </p:cNvPicPr>
              <p:nvPr/>
            </p:nvPicPr>
            <p:blipFill>
              <a:blip r:embed="rId7"/>
              <a:srcRect/>
              <a:stretch/>
            </p:blipFill>
            <p:spPr bwMode="auto">
              <a:xfrm>
                <a:off x="1174366" y="121387"/>
                <a:ext cx="1778626" cy="306001"/>
              </a:xfrm>
              <a:prstGeom prst="rect">
                <a:avLst/>
              </a:prstGeom>
              <a:ln w="12700" cap="flat">
                <a:noFill/>
                <a:miter lim="400000"/>
              </a:ln>
              <a:effectLst/>
            </p:spPr>
          </p:pic>
          <p:sp>
            <p:nvSpPr>
              <p:cNvPr id="144" name="Supporting"/>
              <p:cNvSpPr txBox="1"/>
              <p:nvPr/>
            </p:nvSpPr>
            <p:spPr bwMode="auto">
              <a:xfrm>
                <a:off x="3644" y="79464"/>
                <a:ext cx="878445" cy="389848"/>
              </a:xfrm>
              <a:prstGeom prst="rect">
                <a:avLst/>
              </a:prstGeom>
              <a:noFill/>
              <a:ln w="12700" cap="flat">
                <a:noFill/>
                <a:miter lim="400000"/>
              </a:ln>
              <a:effectLst/>
            </p:spPr>
            <p:txBody>
              <a:bodyPr wrap="none" lIns="50800" tIns="50800" rIns="50800" bIns="50800" numCol="1" anchor="ctr">
                <a:spAutoFit/>
              </a:bodyPr>
              <a:lstStyle>
                <a:lvl1pPr algn="r">
                  <a:defRPr sz="1200" spc="-5">
                    <a:solidFill>
                      <a:srgbClr val="FFFFFF"/>
                    </a:solidFill>
                    <a:latin typeface="Albert Sans Regular Medium"/>
                    <a:ea typeface="Albert Sans Regular Medium"/>
                    <a:cs typeface="Albert Sans Regular Medium"/>
                  </a:defRPr>
                </a:lvl1pPr>
              </a:lstStyle>
              <a:p>
                <a:pPr>
                  <a:defRPr/>
                </a:pPr>
                <a:r>
                  <a:rPr sz="600"/>
                  <a:t>Supporting</a:t>
                </a:r>
              </a:p>
            </p:txBody>
          </p:sp>
          <p:sp>
            <p:nvSpPr>
              <p:cNvPr id="145" name="Linea"/>
              <p:cNvSpPr/>
              <p:nvPr/>
            </p:nvSpPr>
            <p:spPr bwMode="auto">
              <a:xfrm flipV="1">
                <a:off x="1001293" y="0"/>
                <a:ext cx="1" cy="548775"/>
              </a:xfrm>
              <a:prstGeom prst="line">
                <a:avLst/>
              </a:prstGeom>
              <a:noFill/>
              <a:ln w="9525" cap="flat">
                <a:solidFill>
                  <a:srgbClr val="FFFFFF"/>
                </a:solidFill>
                <a:prstDash val="solid"/>
                <a:miter lim="400000"/>
              </a:ln>
              <a:effectLst/>
            </p:spPr>
            <p:txBody>
              <a:bodyPr wrap="square" lIns="50800" tIns="50800" rIns="50800" bIns="50800" numCol="1" anchor="ctr">
                <a:noAutofit/>
              </a:bodyPr>
              <a:lstStyle/>
              <a:p>
                <a:pPr>
                  <a:defRPr/>
                </a:pPr>
                <a:endParaRPr sz="900"/>
              </a:p>
            </p:txBody>
          </p:sp>
        </p:grpSp>
      </p:grpSp>
      <p:sp>
        <p:nvSpPr>
          <p:cNvPr id="148"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3340205386"/>
      </p:ext>
    </p:extLst>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Last Dark General Area">
    <p:bg>
      <p:bgPr>
        <a:blipFill>
          <a:blip r:embed="rId2"/>
          <a:srcRect/>
          <a:stretch/>
        </a:blipFill>
        <a:effectLst/>
      </p:bgPr>
    </p:bg>
    <p:spTree>
      <p:nvGrpSpPr>
        <p:cNvPr id="1" name=""/>
        <p:cNvGrpSpPr/>
        <p:nvPr/>
      </p:nvGrpSpPr>
      <p:grpSpPr bwMode="auto">
        <a:xfrm>
          <a:off x="0" y="0"/>
          <a:ext cx="0" cy="0"/>
          <a:chOff x="0" y="0"/>
          <a:chExt cx="0" cy="0"/>
        </a:xfrm>
      </p:grpSpPr>
      <p:grpSp>
        <p:nvGrpSpPr>
          <p:cNvPr id="161" name="Raggruppa"/>
          <p:cNvGrpSpPr/>
          <p:nvPr/>
        </p:nvGrpSpPr>
        <p:grpSpPr bwMode="auto">
          <a:xfrm>
            <a:off x="4165198" y="5240656"/>
            <a:ext cx="3861604" cy="306001"/>
            <a:chOff x="0" y="0"/>
            <a:chExt cx="7723206" cy="612000"/>
          </a:xfrm>
        </p:grpSpPr>
        <p:pic>
          <p:nvPicPr>
            <p:cNvPr id="155" name="UKRI_Horizontal_CMYK positive co-funded.png" descr="UKRI_Horizontal_CMYK positive co-funded.png"/>
            <p:cNvPicPr>
              <a:picLocks noChangeAspect="1"/>
            </p:cNvPicPr>
            <p:nvPr/>
          </p:nvPicPr>
          <p:blipFill>
            <a:blip r:embed="rId3"/>
            <a:stretch/>
          </p:blipFill>
          <p:spPr bwMode="auto">
            <a:xfrm>
              <a:off x="2806428" y="0"/>
              <a:ext cx="1651957" cy="612000"/>
            </a:xfrm>
            <a:prstGeom prst="rect">
              <a:avLst/>
            </a:prstGeom>
            <a:ln w="12700" cap="flat">
              <a:noFill/>
              <a:miter lim="400000"/>
            </a:ln>
            <a:effectLst/>
          </p:spPr>
        </p:pic>
        <p:pic>
          <p:nvPicPr>
            <p:cNvPr id="156" name="EN_FundedbytheEU_RGB_POS.png" descr="EN_FundedbytheEU_RGB_POS.png"/>
            <p:cNvPicPr>
              <a:picLocks noChangeAspect="1"/>
            </p:cNvPicPr>
            <p:nvPr/>
          </p:nvPicPr>
          <p:blipFill>
            <a:blip r:embed="rId4"/>
            <a:stretch/>
          </p:blipFill>
          <p:spPr bwMode="auto">
            <a:xfrm>
              <a:off x="0" y="37987"/>
              <a:ext cx="2520001" cy="561427"/>
            </a:xfrm>
            <a:prstGeom prst="rect">
              <a:avLst/>
            </a:prstGeom>
            <a:ln w="12700" cap="flat">
              <a:noFill/>
              <a:miter lim="400000"/>
            </a:ln>
            <a:effectLst/>
          </p:spPr>
        </p:pic>
        <p:grpSp>
          <p:nvGrpSpPr>
            <p:cNvPr id="160" name="Raggruppa"/>
            <p:cNvGrpSpPr/>
            <p:nvPr/>
          </p:nvGrpSpPr>
          <p:grpSpPr bwMode="auto">
            <a:xfrm>
              <a:off x="4773857" y="44312"/>
              <a:ext cx="2949349" cy="548776"/>
              <a:chOff x="3644" y="0"/>
              <a:chExt cx="2949348" cy="548775"/>
            </a:xfrm>
          </p:grpSpPr>
          <p:pic>
            <p:nvPicPr>
              <p:cNvPr id="157" name="eosc logo positive.png" descr="eosc logo positive.png"/>
              <p:cNvPicPr>
                <a:picLocks noChangeAspect="1"/>
              </p:cNvPicPr>
              <p:nvPr/>
            </p:nvPicPr>
            <p:blipFill>
              <a:blip r:embed="rId5"/>
              <a:stretch/>
            </p:blipFill>
            <p:spPr bwMode="auto">
              <a:xfrm>
                <a:off x="1174366" y="121387"/>
                <a:ext cx="1778626" cy="306001"/>
              </a:xfrm>
              <a:prstGeom prst="rect">
                <a:avLst/>
              </a:prstGeom>
              <a:ln w="12700" cap="flat">
                <a:noFill/>
                <a:miter lim="400000"/>
              </a:ln>
              <a:effectLst/>
            </p:spPr>
          </p:pic>
          <p:sp>
            <p:nvSpPr>
              <p:cNvPr id="158" name="Supporting"/>
              <p:cNvSpPr txBox="1"/>
              <p:nvPr/>
            </p:nvSpPr>
            <p:spPr bwMode="auto">
              <a:xfrm>
                <a:off x="3644" y="79464"/>
                <a:ext cx="878445" cy="389848"/>
              </a:xfrm>
              <a:prstGeom prst="rect">
                <a:avLst/>
              </a:prstGeom>
              <a:noFill/>
              <a:ln w="12700" cap="flat">
                <a:noFill/>
                <a:miter lim="400000"/>
              </a:ln>
              <a:effectLst/>
            </p:spPr>
            <p:txBody>
              <a:bodyPr wrap="none" lIns="50800" tIns="50800" rIns="50800" bIns="50800" numCol="1" anchor="ctr">
                <a:spAutoFit/>
              </a:bodyPr>
              <a:lstStyle>
                <a:lvl1pPr algn="r">
                  <a:defRPr sz="1200" spc="-5">
                    <a:solidFill>
                      <a:srgbClr val="403F3F"/>
                    </a:solidFill>
                    <a:latin typeface="Albert Sans Regular Medium"/>
                    <a:ea typeface="Albert Sans Regular Medium"/>
                    <a:cs typeface="Albert Sans Regular Medium"/>
                  </a:defRPr>
                </a:lvl1pPr>
              </a:lstStyle>
              <a:p>
                <a:pPr>
                  <a:defRPr/>
                </a:pPr>
                <a:r>
                  <a:rPr sz="600"/>
                  <a:t>Supporting</a:t>
                </a:r>
              </a:p>
            </p:txBody>
          </p:sp>
          <p:sp>
            <p:nvSpPr>
              <p:cNvPr id="159" name="Linea"/>
              <p:cNvSpPr/>
              <p:nvPr/>
            </p:nvSpPr>
            <p:spPr bwMode="auto">
              <a:xfrm flipV="1">
                <a:off x="1001293" y="0"/>
                <a:ext cx="1" cy="548775"/>
              </a:xfrm>
              <a:prstGeom prst="line">
                <a:avLst/>
              </a:prstGeom>
              <a:noFill/>
              <a:ln w="6350" cap="flat">
                <a:solidFill>
                  <a:srgbClr val="403F3F"/>
                </a:solidFill>
                <a:prstDash val="solid"/>
                <a:miter lim="400000"/>
              </a:ln>
              <a:effectLst/>
            </p:spPr>
            <p:txBody>
              <a:bodyPr wrap="square" lIns="50800" tIns="50800" rIns="50800" bIns="50800" numCol="1" anchor="ctr">
                <a:noAutofit/>
              </a:bodyPr>
              <a:lstStyle/>
              <a:p>
                <a:pPr>
                  <a:defRPr/>
                </a:pPr>
                <a:endParaRPr sz="900"/>
              </a:p>
            </p:txBody>
          </p:sp>
        </p:grpSp>
      </p:grpSp>
      <p:pic>
        <p:nvPicPr>
          <p:cNvPr id="162" name="Skills4EOSC_logo_negative.png" descr="Skills4EOSC_logo_negative.png"/>
          <p:cNvPicPr>
            <a:picLocks noChangeAspect="1"/>
          </p:cNvPicPr>
          <p:nvPr/>
        </p:nvPicPr>
        <p:blipFill>
          <a:blip r:embed="rId6"/>
          <a:srcRect t="149" b="149"/>
          <a:stretch/>
        </p:blipFill>
        <p:spPr bwMode="auto">
          <a:xfrm>
            <a:off x="605071" y="518149"/>
            <a:ext cx="1033689" cy="810001"/>
          </a:xfrm>
          <a:prstGeom prst="rect">
            <a:avLst/>
          </a:prstGeom>
          <a:ln w="12700">
            <a:miter lim="400000"/>
          </a:ln>
        </p:spPr>
      </p:pic>
      <p:sp>
        <p:nvSpPr>
          <p:cNvPr id="163" name="Linea"/>
          <p:cNvSpPr/>
          <p:nvPr/>
        </p:nvSpPr>
        <p:spPr bwMode="auto">
          <a:xfrm>
            <a:off x="1823723" y="1282706"/>
            <a:ext cx="4262517" cy="521683"/>
          </a:xfrm>
          <a:custGeom>
            <a:avLst/>
            <a:gdLst/>
            <a:ahLst/>
            <a:cxnLst>
              <a:cxn ang="0">
                <a:pos x="wd2" y="hd2"/>
              </a:cxn>
              <a:cxn ang="5400000">
                <a:pos x="wd2" y="hd2"/>
              </a:cxn>
              <a:cxn ang="10800000">
                <a:pos x="wd2" y="hd2"/>
              </a:cxn>
              <a:cxn ang="16200000">
                <a:pos x="wd2" y="hd2"/>
              </a:cxn>
            </a:cxnLst>
            <a:rect l="0" t="0" r="r" b="b"/>
            <a:pathLst>
              <a:path w="21600" h="21600" extrusionOk="0">
                <a:moveTo>
                  <a:pt x="0" y="862"/>
                </a:moveTo>
                <a:lnTo>
                  <a:pt x="18956" y="0"/>
                </a:lnTo>
                <a:lnTo>
                  <a:pt x="21600" y="21600"/>
                </a:lnTo>
              </a:path>
            </a:pathLst>
          </a:custGeom>
          <a:ln w="38100">
            <a:solidFill>
              <a:srgbClr val="96C12F"/>
            </a:solidFill>
            <a:miter lim="400000"/>
            <a:tailEnd type="oval"/>
          </a:ln>
        </p:spPr>
        <p:txBody>
          <a:bodyPr lIns="25400" tIns="25400" rIns="25400" bIns="25400" anchor="ctr"/>
          <a:lstStyle/>
          <a:p>
            <a:pPr>
              <a:defRPr/>
            </a:pPr>
            <a:endParaRPr sz="900"/>
          </a:p>
        </p:txBody>
      </p:sp>
      <p:sp>
        <p:nvSpPr>
          <p:cNvPr id="164" name="Linea"/>
          <p:cNvSpPr/>
          <p:nvPr/>
        </p:nvSpPr>
        <p:spPr bwMode="auto">
          <a:xfrm rot="10800000">
            <a:off x="6599764" y="2316170"/>
            <a:ext cx="5651230" cy="521683"/>
          </a:xfrm>
          <a:custGeom>
            <a:avLst/>
            <a:gdLst/>
            <a:ahLst/>
            <a:cxnLst>
              <a:cxn ang="0">
                <a:pos x="wd2" y="hd2"/>
              </a:cxn>
              <a:cxn ang="5400000">
                <a:pos x="wd2" y="hd2"/>
              </a:cxn>
              <a:cxn ang="10800000">
                <a:pos x="wd2" y="hd2"/>
              </a:cxn>
              <a:cxn ang="16200000">
                <a:pos x="wd2" y="hd2"/>
              </a:cxn>
            </a:cxnLst>
            <a:rect l="0" t="0" r="r" b="b"/>
            <a:pathLst>
              <a:path w="21600" h="21600" extrusionOk="0">
                <a:moveTo>
                  <a:pt x="0" y="527"/>
                </a:moveTo>
                <a:lnTo>
                  <a:pt x="19606" y="0"/>
                </a:lnTo>
                <a:lnTo>
                  <a:pt x="21600" y="21600"/>
                </a:lnTo>
              </a:path>
            </a:pathLst>
          </a:custGeom>
          <a:ln w="38100">
            <a:solidFill>
              <a:srgbClr val="F29420"/>
            </a:solidFill>
            <a:miter lim="400000"/>
            <a:tailEnd type="oval"/>
          </a:ln>
        </p:spPr>
        <p:txBody>
          <a:bodyPr lIns="25400" tIns="25400" rIns="25400" bIns="25400" anchor="ctr"/>
          <a:lstStyle/>
          <a:p>
            <a:pPr>
              <a:defRPr/>
            </a:pPr>
            <a:endParaRPr sz="900"/>
          </a:p>
        </p:txBody>
      </p:sp>
      <p:pic>
        <p:nvPicPr>
          <p:cNvPr id="165" name="Skills4EOSC_social_neg.png" descr="Skills4EOSC_social_neg.png"/>
          <p:cNvPicPr>
            <a:picLocks noChangeAspect="1"/>
          </p:cNvPicPr>
          <p:nvPr/>
        </p:nvPicPr>
        <p:blipFill>
          <a:blip r:embed="rId7"/>
          <a:srcRect/>
          <a:stretch/>
        </p:blipFill>
        <p:spPr bwMode="auto">
          <a:xfrm>
            <a:off x="10074049" y="2993333"/>
            <a:ext cx="1440001" cy="229797"/>
          </a:xfrm>
          <a:prstGeom prst="rect">
            <a:avLst/>
          </a:prstGeom>
          <a:ln w="12700">
            <a:miter lim="400000"/>
          </a:ln>
        </p:spPr>
      </p:pic>
      <p:sp>
        <p:nvSpPr>
          <p:cNvPr id="166"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855481337"/>
      </p:ext>
    </p:extLst>
  </p:cSld>
  <p:clrMapOvr>
    <a:masterClrMapping/>
  </p:clrMapOvr>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obj" userDrawn="1">
  <p:cSld name="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data 3"/>
          <p:cNvSpPr>
            <a:spLocks noGrp="1"/>
          </p:cNvSpPr>
          <p:nvPr>
            <p:ph type="dt" sz="half" idx="10"/>
          </p:nvPr>
        </p:nvSpPr>
        <p:spPr bwMode="auto"/>
        <p:txBody>
          <a:bodyPr/>
          <a:lstStyle/>
          <a:p>
            <a:pPr>
              <a:defRPr/>
            </a:pPr>
            <a:fld id="{665737A0-E424-4442-B2DE-788DA061E23E}" type="datetime1">
              <a:rPr lang="it-IT"/>
              <a:t>19/03/25</a:t>
            </a:fld>
            <a:endParaRPr lang="it-IT"/>
          </a:p>
        </p:txBody>
      </p:sp>
      <p:sp>
        <p:nvSpPr>
          <p:cNvPr id="5" name="Segnaposto piè di pagina 4"/>
          <p:cNvSpPr>
            <a:spLocks noGrp="1"/>
          </p:cNvSpPr>
          <p:nvPr>
            <p:ph type="ftr" sz="quarter" idx="11"/>
          </p:nvPr>
        </p:nvSpPr>
        <p:spPr bwMode="auto"/>
        <p:txBody>
          <a:bodyPr/>
          <a:lstStyle/>
          <a:p>
            <a:pPr>
              <a:defRPr/>
            </a:pPr>
            <a:r>
              <a:rPr lang="en-US"/>
              <a:t>&lt; name &amp; contact -other presentation info&gt;</a:t>
            </a:r>
            <a:endParaRPr lang="it-IT"/>
          </a:p>
        </p:txBody>
      </p:sp>
      <p:sp>
        <p:nvSpPr>
          <p:cNvPr id="6" name="Segnaposto numero diapositiva 5"/>
          <p:cNvSpPr>
            <a:spLocks noGrp="1"/>
          </p:cNvSpPr>
          <p:nvPr>
            <p:ph type="sldNum" sz="quarter" idx="12"/>
          </p:nvPr>
        </p:nvSpPr>
        <p:spPr bwMode="auto"/>
        <p:txBody>
          <a:bodyPr/>
          <a:lstStyle/>
          <a:p>
            <a:pPr>
              <a:defRPr/>
            </a:pPr>
            <a:fld id="{6208022D-D0CE-407A-B9F8-061574080297}" type="slidenum">
              <a:rPr lang="it-IT"/>
              <a:t>‹#›</a:t>
            </a:fld>
            <a:endParaRPr lang="it-IT"/>
          </a:p>
        </p:txBody>
      </p:sp>
    </p:spTree>
    <p:extLst>
      <p:ext uri="{BB962C8B-B14F-4D97-AF65-F5344CB8AC3E}">
        <p14:creationId xmlns:p14="http://schemas.microsoft.com/office/powerpoint/2010/main" val="5901006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PhAnim="0" type="title" userDrawn="1">
  <p:cSld name="Diapositiva titolo">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1524000" y="1122363"/>
            <a:ext cx="9144000" cy="2387600"/>
          </a:xfrm>
        </p:spPr>
        <p:txBody>
          <a:bodyPr anchor="b"/>
          <a:lstStyle>
            <a:lvl1pPr algn="ctr">
              <a:defRPr sz="6000"/>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it-IT"/>
              <a:t>Fare clic per modificare lo stile del sottotitolo dello schema</a:t>
            </a:r>
            <a:endParaRPr/>
          </a:p>
        </p:txBody>
      </p:sp>
      <p:sp>
        <p:nvSpPr>
          <p:cNvPr id="4" name="Segnaposto data 3"/>
          <p:cNvSpPr>
            <a:spLocks noGrp="1"/>
          </p:cNvSpPr>
          <p:nvPr>
            <p:ph type="dt" sz="half" idx="10"/>
          </p:nvPr>
        </p:nvSpPr>
        <p:spPr bwMode="auto"/>
        <p:txBody>
          <a:bodyPr/>
          <a:lstStyle/>
          <a:p>
            <a:pPr>
              <a:defRPr/>
            </a:pPr>
            <a:fld id="{34ADA4AF-7D90-4E7A-A066-97EF35532DD9}" type="datetime1">
              <a:rPr lang="it-IT"/>
              <a:t>19/03/25</a:t>
            </a:fld>
            <a:endParaRPr lang="it-IT"/>
          </a:p>
        </p:txBody>
      </p:sp>
      <p:sp>
        <p:nvSpPr>
          <p:cNvPr id="5" name="Segnaposto piè di pagina 4"/>
          <p:cNvSpPr>
            <a:spLocks noGrp="1"/>
          </p:cNvSpPr>
          <p:nvPr>
            <p:ph type="ftr" sz="quarter" idx="11"/>
          </p:nvPr>
        </p:nvSpPr>
        <p:spPr bwMode="auto"/>
        <p:txBody>
          <a:bodyPr/>
          <a:lstStyle/>
          <a:p>
            <a:pPr>
              <a:defRPr/>
            </a:pPr>
            <a:r>
              <a:rPr lang="en-US"/>
              <a:t>&lt; name &amp; contact -other presentation info&gt;</a:t>
            </a:r>
            <a:endParaRPr lang="it-IT"/>
          </a:p>
        </p:txBody>
      </p:sp>
      <p:sp>
        <p:nvSpPr>
          <p:cNvPr id="6" name="Segnaposto numero diapositiva 5"/>
          <p:cNvSpPr>
            <a:spLocks noGrp="1"/>
          </p:cNvSpPr>
          <p:nvPr>
            <p:ph type="sldNum" sz="quarter" idx="12"/>
          </p:nvPr>
        </p:nvSpPr>
        <p:spPr bwMode="auto"/>
        <p:txBody>
          <a:bodyPr/>
          <a:lstStyle/>
          <a:p>
            <a:pPr>
              <a:defRPr/>
            </a:pPr>
            <a:fld id="{6208022D-D0CE-407A-B9F8-061574080297}" type="slidenum">
              <a:rPr lang="it-IT"/>
              <a:t>‹#›</a:t>
            </a:fld>
            <a:endParaRPr lang="it-IT"/>
          </a:p>
        </p:txBody>
      </p:sp>
    </p:spTree>
    <p:extLst>
      <p:ext uri="{BB962C8B-B14F-4D97-AF65-F5344CB8AC3E}">
        <p14:creationId xmlns:p14="http://schemas.microsoft.com/office/powerpoint/2010/main" val="38602558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PhAnim="0" type="twoObj" userDrawn="1">
  <p:cSld name="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data 4"/>
          <p:cNvSpPr>
            <a:spLocks noGrp="1"/>
          </p:cNvSpPr>
          <p:nvPr>
            <p:ph type="dt" sz="half" idx="10"/>
          </p:nvPr>
        </p:nvSpPr>
        <p:spPr bwMode="auto"/>
        <p:txBody>
          <a:bodyPr/>
          <a:lstStyle/>
          <a:p>
            <a:pPr>
              <a:defRPr/>
            </a:pPr>
            <a:fld id="{92C3C478-39EF-4188-B521-EE0397B7B097}" type="datetime1">
              <a:rPr lang="it-IT"/>
              <a:t>19/03/25</a:t>
            </a:fld>
            <a:endParaRPr lang="it-IT"/>
          </a:p>
        </p:txBody>
      </p:sp>
      <p:sp>
        <p:nvSpPr>
          <p:cNvPr id="6" name="Segnaposto piè di pagina 5"/>
          <p:cNvSpPr>
            <a:spLocks noGrp="1"/>
          </p:cNvSpPr>
          <p:nvPr>
            <p:ph type="ftr" sz="quarter" idx="11"/>
          </p:nvPr>
        </p:nvSpPr>
        <p:spPr bwMode="auto"/>
        <p:txBody>
          <a:bodyPr/>
          <a:lstStyle/>
          <a:p>
            <a:pPr>
              <a:defRPr/>
            </a:pPr>
            <a:r>
              <a:rPr lang="en-US"/>
              <a:t>&lt; name &amp; contact -other presentation info&gt;</a:t>
            </a:r>
            <a:endParaRPr lang="it-IT"/>
          </a:p>
        </p:txBody>
      </p:sp>
      <p:sp>
        <p:nvSpPr>
          <p:cNvPr id="7" name="Segnaposto numero diapositiva 6"/>
          <p:cNvSpPr>
            <a:spLocks noGrp="1"/>
          </p:cNvSpPr>
          <p:nvPr>
            <p:ph type="sldNum" sz="quarter" idx="12"/>
          </p:nvPr>
        </p:nvSpPr>
        <p:spPr bwMode="auto"/>
        <p:txBody>
          <a:bodyPr/>
          <a:lstStyle/>
          <a:p>
            <a:pPr>
              <a:defRPr/>
            </a:pPr>
            <a:fld id="{6208022D-D0CE-407A-B9F8-061574080297}" type="slidenum">
              <a:rPr lang="it-IT"/>
              <a:t>‹#›</a:t>
            </a:fld>
            <a:endParaRPr lang="it-IT"/>
          </a:p>
        </p:txBody>
      </p:sp>
    </p:spTree>
    <p:extLst>
      <p:ext uri="{BB962C8B-B14F-4D97-AF65-F5344CB8AC3E}">
        <p14:creationId xmlns:p14="http://schemas.microsoft.com/office/powerpoint/2010/main" val="1782205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PhAnim="0" type="secHead" preserve="1" userDrawn="1">
  <p:cSld name="Intestazione sezion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1850" y="1709738"/>
            <a:ext cx="10515600" cy="2852737"/>
          </a:xfrm>
        </p:spPr>
        <p:txBody>
          <a:bodyPr anchor="b"/>
          <a:lstStyle>
            <a:lvl1pPr>
              <a:defRPr sz="6000"/>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it-IT"/>
              <a:t>Modifica gli stili del testo dello schema</a:t>
            </a:r>
            <a:endParaRPr/>
          </a:p>
        </p:txBody>
      </p:sp>
      <p:sp>
        <p:nvSpPr>
          <p:cNvPr id="4" name="Segnaposto data 3"/>
          <p:cNvSpPr>
            <a:spLocks noGrp="1"/>
          </p:cNvSpPr>
          <p:nvPr>
            <p:ph type="dt" sz="half" idx="10"/>
          </p:nvPr>
        </p:nvSpPr>
        <p:spPr bwMode="auto">
          <a:xfrm>
            <a:off x="838200" y="6356350"/>
            <a:ext cx="2743200" cy="365125"/>
          </a:xfrm>
          <a:prstGeom prst="rect">
            <a:avLst/>
          </a:prstGeom>
        </p:spPr>
        <p:txBody>
          <a:bodyPr/>
          <a:lstStyle/>
          <a:p>
            <a:pPr>
              <a:defRPr/>
            </a:pPr>
            <a:fld id="{159D9570-D2E4-45E4-B0A5-581C7E2F773E}" type="datetime1">
              <a:rPr lang="it-IT"/>
              <a:t>19/03/25</a:t>
            </a:fld>
            <a:endParaRPr lang="it-IT"/>
          </a:p>
        </p:txBody>
      </p:sp>
      <p:sp>
        <p:nvSpPr>
          <p:cNvPr id="5" name="Segnaposto piè di pagina 4"/>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-other presentation info&gt;</a:t>
            </a:r>
            <a:endParaRPr lang="it-IT"/>
          </a:p>
        </p:txBody>
      </p:sp>
      <p:sp>
        <p:nvSpPr>
          <p:cNvPr id="6" name="Segnaposto numero diapositiva 5"/>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5"/>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8"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0"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data 6"/>
          <p:cNvSpPr>
            <a:spLocks noGrp="1"/>
          </p:cNvSpPr>
          <p:nvPr>
            <p:ph type="dt" sz="half" idx="10"/>
          </p:nvPr>
        </p:nvSpPr>
        <p:spPr bwMode="auto">
          <a:xfrm>
            <a:off x="838200" y="6356350"/>
            <a:ext cx="2743200" cy="365125"/>
          </a:xfrm>
          <a:prstGeom prst="rect">
            <a:avLst/>
          </a:prstGeom>
        </p:spPr>
        <p:txBody>
          <a:bodyPr/>
          <a:lstStyle/>
          <a:p>
            <a:pPr>
              <a:defRPr/>
            </a:pPr>
            <a:fld id="{559DB41E-F8EA-4424-851B-C9388984F801}" type="datetime1">
              <a:rPr lang="it-IT"/>
              <a:t>19/03/25</a:t>
            </a:fld>
            <a:endParaRPr lang="it-IT"/>
          </a:p>
        </p:txBody>
      </p:sp>
      <p:sp>
        <p:nvSpPr>
          <p:cNvPr id="8" name="Segnaposto piè di pagina 7"/>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-other presentation info&gt;</a:t>
            </a:r>
            <a:endParaRPr lang="it-IT"/>
          </a:p>
        </p:txBody>
      </p:sp>
      <p:sp>
        <p:nvSpPr>
          <p:cNvPr id="9" name="Segnaposto numero diapositiva 8"/>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Copyright / disclaimer">
    <p:bg>
      <p:bgPr>
        <a:solidFill>
          <a:srgbClr val="F4F3F3"/>
        </a:solidFill>
        <a:effectLst/>
      </p:bgPr>
    </p:bg>
    <p:spTree>
      <p:nvGrpSpPr>
        <p:cNvPr id="1" name=""/>
        <p:cNvGrpSpPr/>
        <p:nvPr/>
      </p:nvGrpSpPr>
      <p:grpSpPr bwMode="auto">
        <a:xfrm>
          <a:off x="0" y="0"/>
          <a:ext cx="0" cy="0"/>
          <a:chOff x="0" y="0"/>
          <a:chExt cx="0" cy="0"/>
        </a:xfrm>
      </p:grpSpPr>
      <p:pic>
        <p:nvPicPr>
          <p:cNvPr id="18" name="Skills4EOSC - element.png" descr="Skills4EOSC - element.png"/>
          <p:cNvPicPr>
            <a:picLocks noChangeAspect="1"/>
          </p:cNvPicPr>
          <p:nvPr/>
        </p:nvPicPr>
        <p:blipFill>
          <a:blip r:embed="rId2"/>
          <a:stretch/>
        </p:blipFill>
        <p:spPr bwMode="auto">
          <a:xfrm>
            <a:off x="-1129056" y="-1160549"/>
            <a:ext cx="4321191" cy="8480742"/>
          </a:xfrm>
          <a:prstGeom prst="rect">
            <a:avLst/>
          </a:prstGeom>
          <a:ln w="12700">
            <a:miter lim="400000"/>
          </a:ln>
        </p:spPr>
      </p:pic>
      <p:sp>
        <p:nvSpPr>
          <p:cNvPr id="19"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3970342040"/>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it-IT"/>
              <a:t>Modifica gli stili del testo dello schema</a:t>
            </a:r>
            <a:endParaRPr/>
          </a:p>
        </p:txBody>
      </p:sp>
      <p:sp>
        <p:nvSpPr>
          <p:cNvPr id="5" name="Segnaposto data 4"/>
          <p:cNvSpPr>
            <a:spLocks noGrp="1"/>
          </p:cNvSpPr>
          <p:nvPr>
            <p:ph type="dt" sz="half" idx="10"/>
          </p:nvPr>
        </p:nvSpPr>
        <p:spPr bwMode="auto">
          <a:xfrm>
            <a:off x="838200" y="6356350"/>
            <a:ext cx="2743200" cy="365125"/>
          </a:xfrm>
          <a:prstGeom prst="rect">
            <a:avLst/>
          </a:prstGeom>
        </p:spPr>
        <p:txBody>
          <a:bodyPr/>
          <a:lstStyle/>
          <a:p>
            <a:pPr>
              <a:defRPr/>
            </a:pPr>
            <a:fld id="{6E3986E6-2E96-419C-86B0-9797F63EC2F5}" type="datetime1">
              <a:rPr lang="it-IT"/>
              <a:t>19/03/25</a:t>
            </a:fld>
            <a:endParaRPr lang="it-IT"/>
          </a:p>
        </p:txBody>
      </p:sp>
      <p:sp>
        <p:nvSpPr>
          <p:cNvPr id="6" name="Segnaposto piè di pagina 5"/>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-other presentation info&gt;</a:t>
            </a:r>
            <a:endParaRPr lang="it-IT"/>
          </a:p>
        </p:txBody>
      </p:sp>
      <p:sp>
        <p:nvSpPr>
          <p:cNvPr id="7" name="Segnaposto numero diapositiva 6"/>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PhAnim="0" type="picTx" preserve="1" userDrawn="1">
  <p:cSld name="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it-IT"/>
              <a:t>Modifica gli stili del testo dello schema</a:t>
            </a:r>
            <a:endParaRPr/>
          </a:p>
        </p:txBody>
      </p:sp>
      <p:sp>
        <p:nvSpPr>
          <p:cNvPr id="5" name="Segnaposto data 4"/>
          <p:cNvSpPr>
            <a:spLocks noGrp="1"/>
          </p:cNvSpPr>
          <p:nvPr>
            <p:ph type="dt" sz="half" idx="10"/>
          </p:nvPr>
        </p:nvSpPr>
        <p:spPr bwMode="auto">
          <a:xfrm>
            <a:off x="838200" y="6356350"/>
            <a:ext cx="2743200" cy="365125"/>
          </a:xfrm>
          <a:prstGeom prst="rect">
            <a:avLst/>
          </a:prstGeom>
        </p:spPr>
        <p:txBody>
          <a:bodyPr/>
          <a:lstStyle/>
          <a:p>
            <a:pPr>
              <a:defRPr/>
            </a:pPr>
            <a:fld id="{90639692-C8A1-4A6B-B0B7-0F3061B13436}" type="datetime1">
              <a:rPr lang="it-IT"/>
              <a:t>19/03/25</a:t>
            </a:fld>
            <a:endParaRPr lang="it-IT"/>
          </a:p>
        </p:txBody>
      </p:sp>
      <p:sp>
        <p:nvSpPr>
          <p:cNvPr id="6" name="Segnaposto piè di pagina 5"/>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-other presentation info&gt;</a:t>
            </a:r>
            <a:endParaRPr lang="it-IT"/>
          </a:p>
        </p:txBody>
      </p:sp>
      <p:sp>
        <p:nvSpPr>
          <p:cNvPr id="7" name="Segnaposto numero diapositiva 6"/>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PhAnim="0" type="vertTx" preserve="1" userDrawn="1">
  <p:cSld name="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data 3"/>
          <p:cNvSpPr>
            <a:spLocks noGrp="1"/>
          </p:cNvSpPr>
          <p:nvPr>
            <p:ph type="dt" sz="half" idx="10"/>
          </p:nvPr>
        </p:nvSpPr>
        <p:spPr bwMode="auto">
          <a:xfrm>
            <a:off x="838200" y="6356350"/>
            <a:ext cx="2743200" cy="365125"/>
          </a:xfrm>
          <a:prstGeom prst="rect">
            <a:avLst/>
          </a:prstGeom>
        </p:spPr>
        <p:txBody>
          <a:bodyPr/>
          <a:lstStyle/>
          <a:p>
            <a:pPr>
              <a:defRPr/>
            </a:pPr>
            <a:fld id="{CA565CA9-5D5E-4D5E-A470-BF3604A48A0C}" type="datetime1">
              <a:rPr lang="it-IT"/>
              <a:t>19/03/25</a:t>
            </a:fld>
            <a:endParaRPr lang="it-IT"/>
          </a:p>
        </p:txBody>
      </p:sp>
      <p:sp>
        <p:nvSpPr>
          <p:cNvPr id="5" name="Segnaposto piè di pagina 4"/>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-other presentation info&gt;</a:t>
            </a:r>
            <a:endParaRPr lang="it-IT"/>
          </a:p>
        </p:txBody>
      </p:sp>
      <p:sp>
        <p:nvSpPr>
          <p:cNvPr id="6" name="Segnaposto numero diapositiva 5"/>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1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0"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0"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data 3"/>
          <p:cNvSpPr>
            <a:spLocks noGrp="1"/>
          </p:cNvSpPr>
          <p:nvPr>
            <p:ph type="dt" sz="half" idx="10"/>
          </p:nvPr>
        </p:nvSpPr>
        <p:spPr bwMode="auto">
          <a:xfrm>
            <a:off x="838200" y="6356350"/>
            <a:ext cx="2743200" cy="365125"/>
          </a:xfrm>
          <a:prstGeom prst="rect">
            <a:avLst/>
          </a:prstGeom>
        </p:spPr>
        <p:txBody>
          <a:bodyPr/>
          <a:lstStyle/>
          <a:p>
            <a:pPr>
              <a:defRPr/>
            </a:pPr>
            <a:fld id="{169CA6D6-56EF-49B4-9E9C-935F93E7E1FB}" type="datetime1">
              <a:rPr lang="it-IT"/>
              <a:t>19/03/25</a:t>
            </a:fld>
            <a:endParaRPr lang="it-IT"/>
          </a:p>
        </p:txBody>
      </p:sp>
      <p:sp>
        <p:nvSpPr>
          <p:cNvPr id="5" name="Segnaposto piè di pagina 4"/>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-other presentation info&gt;</a:t>
            </a:r>
            <a:endParaRPr lang="it-IT"/>
          </a:p>
        </p:txBody>
      </p:sp>
      <p:sp>
        <p:nvSpPr>
          <p:cNvPr id="6" name="Segnaposto numero diapositiva 5"/>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PhAnim="0" type="title" preserve="1" userDrawn="1">
  <p:cSld name="1_Diapositiva titolo">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1524000" y="1122363"/>
            <a:ext cx="9144000" cy="2387600"/>
          </a:xfrm>
        </p:spPr>
        <p:txBody>
          <a:bodyPr anchor="b"/>
          <a:lstStyle>
            <a:lvl1pPr algn="ctr">
              <a:defRPr sz="6000"/>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it-IT"/>
              <a:t>Fare clic per modificare lo stile del sottotitolo dello schema</a:t>
            </a:r>
            <a:endParaRPr/>
          </a:p>
        </p:txBody>
      </p:sp>
      <p:sp>
        <p:nvSpPr>
          <p:cNvPr id="4" name="Segnaposto data 3"/>
          <p:cNvSpPr>
            <a:spLocks noGrp="1"/>
          </p:cNvSpPr>
          <p:nvPr>
            <p:ph type="dt" sz="half" idx="10"/>
          </p:nvPr>
        </p:nvSpPr>
        <p:spPr bwMode="auto">
          <a:xfrm>
            <a:off x="838200" y="6356350"/>
            <a:ext cx="2743200" cy="365125"/>
          </a:xfrm>
          <a:prstGeom prst="rect">
            <a:avLst/>
          </a:prstGeom>
        </p:spPr>
        <p:txBody>
          <a:bodyPr/>
          <a:lstStyle/>
          <a:p>
            <a:pPr>
              <a:defRPr/>
            </a:pPr>
            <a:fld id="{F1A5501B-D190-4E44-BAFA-E2D5C68A4B9A}" type="datetime1">
              <a:rPr lang="it-IT"/>
              <a:t>19/03/25</a:t>
            </a:fld>
            <a:endParaRPr lang="it-IT"/>
          </a:p>
        </p:txBody>
      </p:sp>
      <p:sp>
        <p:nvSpPr>
          <p:cNvPr id="5" name="Segnaposto piè di pagina 4"/>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6" name="Segnaposto numero diapositiva 5"/>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PhAnim="0" type="obj" preserve="1" userDrawn="1">
  <p:cSld name="1_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data 3"/>
          <p:cNvSpPr>
            <a:spLocks noGrp="1"/>
          </p:cNvSpPr>
          <p:nvPr>
            <p:ph type="dt" sz="half" idx="10"/>
          </p:nvPr>
        </p:nvSpPr>
        <p:spPr bwMode="auto">
          <a:xfrm>
            <a:off x="838200" y="6356350"/>
            <a:ext cx="2743200" cy="365125"/>
          </a:xfrm>
          <a:prstGeom prst="rect">
            <a:avLst/>
          </a:prstGeom>
        </p:spPr>
        <p:txBody>
          <a:bodyPr/>
          <a:lstStyle/>
          <a:p>
            <a:pPr>
              <a:defRPr/>
            </a:pPr>
            <a:fld id="{C25C0A52-B09F-4C05-A725-B50680DED393}" type="datetime1">
              <a:rPr lang="it-IT"/>
              <a:t>19/03/25</a:t>
            </a:fld>
            <a:endParaRPr lang="it-IT"/>
          </a:p>
        </p:txBody>
      </p:sp>
      <p:sp>
        <p:nvSpPr>
          <p:cNvPr id="5" name="Segnaposto piè di pagina 4"/>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6" name="Segnaposto numero diapositiva 5"/>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PhAnim="0" type="secHead" preserve="1" userDrawn="1">
  <p:cSld name="1_Intestazione sezion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1850" y="1709738"/>
            <a:ext cx="10515600" cy="2852737"/>
          </a:xfrm>
        </p:spPr>
        <p:txBody>
          <a:bodyPr anchor="b"/>
          <a:lstStyle>
            <a:lvl1pPr>
              <a:defRPr sz="6000"/>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it-IT"/>
              <a:t>Modifica gli stili del testo dello schema</a:t>
            </a:r>
            <a:endParaRPr/>
          </a:p>
        </p:txBody>
      </p:sp>
      <p:sp>
        <p:nvSpPr>
          <p:cNvPr id="4" name="Segnaposto data 3"/>
          <p:cNvSpPr>
            <a:spLocks noGrp="1"/>
          </p:cNvSpPr>
          <p:nvPr>
            <p:ph type="dt" sz="half" idx="10"/>
          </p:nvPr>
        </p:nvSpPr>
        <p:spPr bwMode="auto">
          <a:xfrm>
            <a:off x="838200" y="6356350"/>
            <a:ext cx="2743200" cy="365125"/>
          </a:xfrm>
          <a:prstGeom prst="rect">
            <a:avLst/>
          </a:prstGeom>
        </p:spPr>
        <p:txBody>
          <a:bodyPr/>
          <a:lstStyle/>
          <a:p>
            <a:pPr>
              <a:defRPr/>
            </a:pPr>
            <a:fld id="{24618764-9CEC-4BEB-91DE-43314AEEE8E0}" type="datetime1">
              <a:rPr lang="it-IT"/>
              <a:t>19/03/25</a:t>
            </a:fld>
            <a:endParaRPr lang="it-IT"/>
          </a:p>
        </p:txBody>
      </p:sp>
      <p:sp>
        <p:nvSpPr>
          <p:cNvPr id="5" name="Segnaposto piè di pagina 4"/>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6" name="Segnaposto numero diapositiva 5"/>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PhAnim="0" type="twoObj" preserve="1" userDrawn="1">
  <p:cSld name="1_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data 4"/>
          <p:cNvSpPr>
            <a:spLocks noGrp="1"/>
          </p:cNvSpPr>
          <p:nvPr>
            <p:ph type="dt" sz="half" idx="10"/>
          </p:nvPr>
        </p:nvSpPr>
        <p:spPr bwMode="auto">
          <a:xfrm>
            <a:off x="838200" y="6356350"/>
            <a:ext cx="2743200" cy="365125"/>
          </a:xfrm>
          <a:prstGeom prst="rect">
            <a:avLst/>
          </a:prstGeom>
        </p:spPr>
        <p:txBody>
          <a:bodyPr/>
          <a:lstStyle/>
          <a:p>
            <a:pPr>
              <a:defRPr/>
            </a:pPr>
            <a:fld id="{2C2B61E2-01F5-453A-8700-08613B83A386}" type="datetime1">
              <a:rPr lang="it-IT"/>
              <a:t>19/03/25</a:t>
            </a:fld>
            <a:endParaRPr lang="it-IT"/>
          </a:p>
        </p:txBody>
      </p:sp>
      <p:sp>
        <p:nvSpPr>
          <p:cNvPr id="6" name="Segnaposto piè di pagina 5"/>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7" name="Segnaposto numero diapositiva 6"/>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1_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5"/>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8"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0"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data 6"/>
          <p:cNvSpPr>
            <a:spLocks noGrp="1"/>
          </p:cNvSpPr>
          <p:nvPr>
            <p:ph type="dt" sz="half" idx="10"/>
          </p:nvPr>
        </p:nvSpPr>
        <p:spPr bwMode="auto">
          <a:xfrm>
            <a:off x="838200" y="6356350"/>
            <a:ext cx="2743200" cy="365125"/>
          </a:xfrm>
          <a:prstGeom prst="rect">
            <a:avLst/>
          </a:prstGeom>
        </p:spPr>
        <p:txBody>
          <a:bodyPr/>
          <a:lstStyle/>
          <a:p>
            <a:pPr>
              <a:defRPr/>
            </a:pPr>
            <a:fld id="{2E0CA275-03E7-43E9-B882-408CB45ADD87}" type="datetime1">
              <a:rPr lang="it-IT"/>
              <a:t>19/03/25</a:t>
            </a:fld>
            <a:endParaRPr lang="it-IT"/>
          </a:p>
        </p:txBody>
      </p:sp>
      <p:sp>
        <p:nvSpPr>
          <p:cNvPr id="8" name="Segnaposto piè di pagina 7"/>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9" name="Segnaposto numero diapositiva 8"/>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PhAnim="0" type="titleOnly" preserve="1" userDrawn="1">
  <p:cSld name="1_Solo titol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data 2"/>
          <p:cNvSpPr>
            <a:spLocks noGrp="1"/>
          </p:cNvSpPr>
          <p:nvPr>
            <p:ph type="dt" sz="half" idx="10"/>
          </p:nvPr>
        </p:nvSpPr>
        <p:spPr bwMode="auto">
          <a:xfrm>
            <a:off x="838200" y="6356350"/>
            <a:ext cx="2743200" cy="365125"/>
          </a:xfrm>
          <a:prstGeom prst="rect">
            <a:avLst/>
          </a:prstGeom>
        </p:spPr>
        <p:txBody>
          <a:bodyPr/>
          <a:lstStyle/>
          <a:p>
            <a:pPr>
              <a:defRPr/>
            </a:pPr>
            <a:fld id="{87303CD2-E35A-4586-83D7-A5FCD1F408A7}" type="datetime1">
              <a:rPr lang="it-IT"/>
              <a:t>19/03/25</a:t>
            </a:fld>
            <a:endParaRPr lang="it-IT"/>
          </a:p>
        </p:txBody>
      </p:sp>
      <p:sp>
        <p:nvSpPr>
          <p:cNvPr id="4" name="Segnaposto piè di pagina 3"/>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5" name="Segnaposto numero diapositiva 4"/>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age Layout A">
    <p:spTree>
      <p:nvGrpSpPr>
        <p:cNvPr id="1" name=""/>
        <p:cNvGrpSpPr/>
        <p:nvPr/>
      </p:nvGrpSpPr>
      <p:grpSpPr bwMode="auto">
        <a:xfrm>
          <a:off x="0" y="0"/>
          <a:ext cx="0" cy="0"/>
          <a:chOff x="0" y="0"/>
          <a:chExt cx="0" cy="0"/>
        </a:xfrm>
      </p:grpSpPr>
      <p:sp>
        <p:nvSpPr>
          <p:cNvPr id="26"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1036245324"/>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PhAnim="0" type="blank" preserve="1" userDrawn="1">
  <p:cSld name="1_Vuota">
    <p:spTree>
      <p:nvGrpSpPr>
        <p:cNvPr id="1" name=""/>
        <p:cNvGrpSpPr/>
        <p:nvPr/>
      </p:nvGrpSpPr>
      <p:grpSpPr bwMode="auto">
        <a:xfrm>
          <a:off x="0" y="0"/>
          <a:ext cx="0" cy="0"/>
          <a:chOff x="0" y="0"/>
          <a:chExt cx="0" cy="0"/>
        </a:xfrm>
      </p:grpSpPr>
      <p:sp>
        <p:nvSpPr>
          <p:cNvPr id="2" name="Segnaposto data 1"/>
          <p:cNvSpPr>
            <a:spLocks noGrp="1"/>
          </p:cNvSpPr>
          <p:nvPr>
            <p:ph type="dt" sz="half" idx="10"/>
          </p:nvPr>
        </p:nvSpPr>
        <p:spPr bwMode="auto">
          <a:xfrm>
            <a:off x="838200" y="6356350"/>
            <a:ext cx="2743200" cy="365125"/>
          </a:xfrm>
          <a:prstGeom prst="rect">
            <a:avLst/>
          </a:prstGeom>
        </p:spPr>
        <p:txBody>
          <a:bodyPr/>
          <a:lstStyle/>
          <a:p>
            <a:pPr>
              <a:defRPr/>
            </a:pPr>
            <a:fld id="{34504A25-A789-4DA6-ABEC-FBC7E834F568}" type="datetime1">
              <a:rPr lang="it-IT"/>
              <a:t>19/03/25</a:t>
            </a:fld>
            <a:endParaRPr lang="it-IT"/>
          </a:p>
        </p:txBody>
      </p:sp>
      <p:sp>
        <p:nvSpPr>
          <p:cNvPr id="3" name="Segnaposto piè di pagina 2"/>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4" name="Segnaposto numero diapositiva 3"/>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PhAnim="0" type="objTx" preserve="1" userDrawn="1">
  <p:cSld name="1_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it-IT"/>
              <a:t>Modifica gli stili del testo dello schema</a:t>
            </a:r>
            <a:endParaRPr/>
          </a:p>
        </p:txBody>
      </p:sp>
      <p:sp>
        <p:nvSpPr>
          <p:cNvPr id="5" name="Segnaposto data 4"/>
          <p:cNvSpPr>
            <a:spLocks noGrp="1"/>
          </p:cNvSpPr>
          <p:nvPr>
            <p:ph type="dt" sz="half" idx="10"/>
          </p:nvPr>
        </p:nvSpPr>
        <p:spPr bwMode="auto">
          <a:xfrm>
            <a:off x="838200" y="6356350"/>
            <a:ext cx="2743200" cy="365125"/>
          </a:xfrm>
          <a:prstGeom prst="rect">
            <a:avLst/>
          </a:prstGeom>
        </p:spPr>
        <p:txBody>
          <a:bodyPr/>
          <a:lstStyle/>
          <a:p>
            <a:pPr>
              <a:defRPr/>
            </a:pPr>
            <a:fld id="{64FBE881-64E9-4E6F-9CA3-5B770129C485}" type="datetime1">
              <a:rPr lang="it-IT"/>
              <a:t>19/03/25</a:t>
            </a:fld>
            <a:endParaRPr lang="it-IT"/>
          </a:p>
        </p:txBody>
      </p:sp>
      <p:sp>
        <p:nvSpPr>
          <p:cNvPr id="6" name="Segnaposto piè di pagina 5"/>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7" name="Segnaposto numero diapositiva 6"/>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PhAnim="0" type="picTx" preserve="1" userDrawn="1">
  <p:cSld name="1_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it-IT"/>
              <a:t>Modifica gli stili del testo dello schema</a:t>
            </a:r>
            <a:endParaRPr/>
          </a:p>
        </p:txBody>
      </p:sp>
      <p:sp>
        <p:nvSpPr>
          <p:cNvPr id="5" name="Segnaposto data 4"/>
          <p:cNvSpPr>
            <a:spLocks noGrp="1"/>
          </p:cNvSpPr>
          <p:nvPr>
            <p:ph type="dt" sz="half" idx="10"/>
          </p:nvPr>
        </p:nvSpPr>
        <p:spPr bwMode="auto">
          <a:xfrm>
            <a:off x="838200" y="6356350"/>
            <a:ext cx="2743200" cy="365125"/>
          </a:xfrm>
          <a:prstGeom prst="rect">
            <a:avLst/>
          </a:prstGeom>
        </p:spPr>
        <p:txBody>
          <a:bodyPr/>
          <a:lstStyle/>
          <a:p>
            <a:pPr>
              <a:defRPr/>
            </a:pPr>
            <a:fld id="{263D14AE-B5C1-4262-85AD-4BE1C9852F43}" type="datetime1">
              <a:rPr lang="it-IT"/>
              <a:t>19/03/25</a:t>
            </a:fld>
            <a:endParaRPr lang="it-IT"/>
          </a:p>
        </p:txBody>
      </p:sp>
      <p:sp>
        <p:nvSpPr>
          <p:cNvPr id="6" name="Segnaposto piè di pagina 5"/>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7" name="Segnaposto numero diapositiva 6"/>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PhAnim="0" type="vertTx" preserve="1" userDrawn="1">
  <p:cSld name="2_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data 3"/>
          <p:cNvSpPr>
            <a:spLocks noGrp="1"/>
          </p:cNvSpPr>
          <p:nvPr>
            <p:ph type="dt" sz="half" idx="10"/>
          </p:nvPr>
        </p:nvSpPr>
        <p:spPr bwMode="auto">
          <a:xfrm>
            <a:off x="838200" y="6356350"/>
            <a:ext cx="2743200" cy="365125"/>
          </a:xfrm>
          <a:prstGeom prst="rect">
            <a:avLst/>
          </a:prstGeom>
        </p:spPr>
        <p:txBody>
          <a:bodyPr/>
          <a:lstStyle/>
          <a:p>
            <a:pPr>
              <a:defRPr/>
            </a:pPr>
            <a:fld id="{9A9A7105-2218-423B-B533-DB90F52ABB90}" type="datetime1">
              <a:rPr lang="it-IT"/>
              <a:t>19/03/25</a:t>
            </a:fld>
            <a:endParaRPr lang="it-IT"/>
          </a:p>
        </p:txBody>
      </p:sp>
      <p:sp>
        <p:nvSpPr>
          <p:cNvPr id="5" name="Segnaposto piè di pagina 4"/>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6" name="Segnaposto numero diapositiva 5"/>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3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0"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0"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data 3"/>
          <p:cNvSpPr>
            <a:spLocks noGrp="1"/>
          </p:cNvSpPr>
          <p:nvPr>
            <p:ph type="dt" sz="half" idx="10"/>
          </p:nvPr>
        </p:nvSpPr>
        <p:spPr bwMode="auto">
          <a:xfrm>
            <a:off x="838200" y="6356350"/>
            <a:ext cx="2743200" cy="365125"/>
          </a:xfrm>
          <a:prstGeom prst="rect">
            <a:avLst/>
          </a:prstGeom>
        </p:spPr>
        <p:txBody>
          <a:bodyPr/>
          <a:lstStyle/>
          <a:p>
            <a:pPr>
              <a:defRPr/>
            </a:pPr>
            <a:fld id="{128AF7E1-EBEC-4685-990F-DDEC650DE50D}" type="datetime1">
              <a:rPr lang="it-IT"/>
              <a:t>19/03/25</a:t>
            </a:fld>
            <a:endParaRPr lang="it-IT"/>
          </a:p>
        </p:txBody>
      </p:sp>
      <p:sp>
        <p:nvSpPr>
          <p:cNvPr id="5" name="Segnaposto piè di pagina 4"/>
          <p:cNvSpPr>
            <a:spLocks noGrp="1"/>
          </p:cNvSpPr>
          <p:nvPr>
            <p:ph type="ftr" sz="quarter" idx="11"/>
          </p:nvPr>
        </p:nvSpPr>
        <p:spPr bwMode="auto">
          <a:xfrm>
            <a:off x="4038600" y="6356350"/>
            <a:ext cx="4114800" cy="365125"/>
          </a:xfrm>
          <a:prstGeom prst="rect">
            <a:avLst/>
          </a:prstGeom>
        </p:spPr>
        <p:txBody>
          <a:bodyPr/>
          <a:lstStyle/>
          <a:p>
            <a:pPr>
              <a:defRPr/>
            </a:pPr>
            <a:r>
              <a:rPr lang="en-US"/>
              <a:t>&lt; name &amp; contact - other presentation info&gt;</a:t>
            </a:r>
            <a:endParaRPr lang="it-IT"/>
          </a:p>
        </p:txBody>
      </p:sp>
      <p:sp>
        <p:nvSpPr>
          <p:cNvPr id="6" name="Segnaposto numero diapositiva 5"/>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age Layout B">
    <p:bg>
      <p:bgPr>
        <a:blipFill>
          <a:blip r:embed="rId2"/>
          <a:srcRect/>
          <a:stretch/>
        </a:blipFill>
        <a:effectLst/>
      </p:bgPr>
    </p:bg>
    <p:spTree>
      <p:nvGrpSpPr>
        <p:cNvPr id="1" name=""/>
        <p:cNvGrpSpPr/>
        <p:nvPr/>
      </p:nvGrpSpPr>
      <p:grpSpPr bwMode="auto">
        <a:xfrm>
          <a:off x="0" y="0"/>
          <a:ext cx="0" cy="0"/>
          <a:chOff x="0" y="0"/>
          <a:chExt cx="0" cy="0"/>
        </a:xfrm>
      </p:grpSpPr>
      <p:sp>
        <p:nvSpPr>
          <p:cNvPr id="33"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3017400668"/>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2 columns">
    <p:spTree>
      <p:nvGrpSpPr>
        <p:cNvPr id="1" name=""/>
        <p:cNvGrpSpPr/>
        <p:nvPr/>
      </p:nvGrpSpPr>
      <p:grpSpPr bwMode="auto">
        <a:xfrm>
          <a:off x="0" y="0"/>
          <a:ext cx="0" cy="0"/>
          <a:chOff x="0" y="0"/>
          <a:chExt cx="0" cy="0"/>
        </a:xfrm>
      </p:grpSpPr>
      <p:sp>
        <p:nvSpPr>
          <p:cNvPr id="40" name="Main Title…"/>
          <p:cNvSpPr txBox="1"/>
          <p:nvPr/>
        </p:nvSpPr>
        <p:spPr bwMode="auto">
          <a:xfrm>
            <a:off x="618500" y="621121"/>
            <a:ext cx="1332096" cy="743793"/>
          </a:xfrm>
          <a:prstGeom prst="rect">
            <a:avLst/>
          </a:prstGeom>
          <a:ln w="12700">
            <a:miter lim="400000"/>
          </a:ln>
        </p:spPr>
        <p:txBody>
          <a:bodyPr wrap="none" lIns="25400" tIns="25400" rIns="25400" bIns="25400" anchor="ctr">
            <a:spAutoFit/>
          </a:bodyPr>
          <a:lstStyle/>
          <a:p>
            <a:pPr algn="l">
              <a:lnSpc>
                <a:spcPct val="100000"/>
              </a:lnSpc>
              <a:defRPr sz="5000" spc="-25">
                <a:solidFill>
                  <a:srgbClr val="403F3F"/>
                </a:solidFill>
                <a:latin typeface="+mn-lt"/>
                <a:ea typeface="+mn-ea"/>
                <a:cs typeface="+mn-cs"/>
              </a:defRPr>
            </a:pPr>
            <a:r>
              <a:rPr sz="2500"/>
              <a:t>Main Title</a:t>
            </a:r>
          </a:p>
          <a:p>
            <a:pPr algn="l" defTabSz="1219169">
              <a:lnSpc>
                <a:spcPct val="100000"/>
              </a:lnSpc>
              <a:spcBef>
                <a:spcPts val="0"/>
              </a:spcBef>
              <a:defRPr sz="4000" spc="0">
                <a:solidFill>
                  <a:srgbClr val="403F3F"/>
                </a:solidFill>
                <a:latin typeface="Albert Sans Regular Regular"/>
                <a:ea typeface="Albert Sans Regular Regular"/>
                <a:cs typeface="Albert Sans Regular Regular"/>
              </a:defRPr>
            </a:pPr>
            <a:r>
              <a:rPr sz="2000"/>
              <a:t>Subtitle</a:t>
            </a:r>
          </a:p>
        </p:txBody>
      </p:sp>
      <p:sp>
        <p:nvSpPr>
          <p:cNvPr id="41" name="Lorem ipsum dolor sit amet, consectetur adipiscing elit. Morbi rhoncus ex non suscipit laoreet. Etiam sodales ligula orci, vel consequat dolor porttitor in. Ut in odio leo. Proin vehicula nulla sit amet neque tristique pellentesque. Vestibulum maximus en"/>
          <p:cNvSpPr txBox="1"/>
          <p:nvPr/>
        </p:nvSpPr>
        <p:spPr bwMode="auto">
          <a:xfrm>
            <a:off x="660833" y="1591822"/>
            <a:ext cx="10870334" cy="4132052"/>
          </a:xfrm>
          <a:prstGeom prst="rect">
            <a:avLst/>
          </a:prstGeom>
          <a:ln w="12700">
            <a:miter lim="400000"/>
          </a:ln>
        </p:spPr>
        <p:txBody>
          <a:bodyPr lIns="25400" tIns="25400" rIns="25400" bIns="25400" numCol="2" spcCol="1087033"/>
          <a:lstStyle/>
          <a:p>
            <a:pPr>
              <a:defRPr/>
            </a:pPr>
            <a:r>
              <a:rPr sz="900"/>
              <a:t>Lorem ipsum dolor sit amet, consectetur adipiscing elit. Morbi rhoncus ex non suscipit laoreet. Etiam sodales ligula orci, vel consequat dolor porttitor in. Ut in odio leo. Proin vehicula nulla sit amet neque tristique pellentesque. Vestibulum maximus enim et mauris sagittis, in fringilla ligula venenatis. In diam arcu, viverra vitae nibh quis, semper pulvinar tortor. Praesent dapibus venenatis massa, non porta augue fermentum vel.</a:t>
            </a:r>
          </a:p>
          <a:p>
            <a:pPr>
              <a:defRPr/>
            </a:pPr>
            <a:r>
              <a:rPr sz="900"/>
              <a:t>Phasellus sit amet ultricies massa. Morbi non pellentesque quam. Sed hendrerit volutpat sem, sit amet rhoncus quam faucibus nec. Phasellus rhoncus sem in feugiat lobortis. Nulla a fringilla leo. Curabitur non justo lacinia, aliquet odio sed, sollicitudin nisl. Nulla ultrices, mauris ac finibus volutpat, erat lectus ornare nulla, eu pharetra est augue sit amet eros. Nulla facilisi. Vivamus tincidunt commodo fringilla. In quis sodales ipsum. Morbi semper felis quam, ac commodo turpis ultrices eget. Nullam ante tortor, tincidunt ut accumsan id, egestas ac sem.</a:t>
            </a:r>
          </a:p>
          <a:p>
            <a:pPr>
              <a:defRPr/>
            </a:pPr>
            <a:r>
              <a:rPr sz="900"/>
              <a:t>Pellentesque consectetur mollis vulputate. Morbi non orci eros. Interdum et malesuada fames ac ante ipsum primis in faucibus. Proin euismod auctor elit in pharetra. Aenean non dui in eros blandit aliquet nec a purus. Suspendisse luctus volutpat mauris consectetur elementum. Phasellus mollis ac magna et aliquam. Vestibulum sem nibh, sagittis a maximus ac, convallis eu diam. Aliquam eu erat pulvinar ligula ultricies facilisis. Suspendisse enim ipsum, venenatis at posuere eget, tincidunt a orci. Morbi scelerisque tincidunt eros at mollis. Class aptent taciti sociosqu ad litora torquent per conubia nostra, per inceptos himenaeos. Curabitur ligula ante, tristique vel ligula vel, facilisis maximus odio. Mauris enim purus, luctus et nunc eget, faucibus feugiat nisi. Morbi magna est, faucibus id mattis et, vehicula a quam.</a:t>
            </a:r>
          </a:p>
        </p:txBody>
      </p:sp>
      <p:sp>
        <p:nvSpPr>
          <p:cNvPr id="42" name="Giatist, ut magnati buscipsam con perum quis aut"/>
          <p:cNvSpPr txBox="1"/>
          <p:nvPr/>
        </p:nvSpPr>
        <p:spPr bwMode="auto">
          <a:xfrm>
            <a:off x="7088910" y="43127"/>
            <a:ext cx="4590809" cy="340734"/>
          </a:xfrm>
          <a:prstGeom prst="rect">
            <a:avLst/>
          </a:prstGeom>
          <a:ln w="12700">
            <a:miter lim="400000"/>
          </a:ln>
        </p:spPr>
        <p:txBody>
          <a:bodyPr wrap="none" lIns="25400" tIns="25400" rIns="25400" bIns="25400" anchor="ctr">
            <a:spAutoFit/>
          </a:bodyPr>
          <a:lstStyle>
            <a:lvl1pPr algn="r">
              <a:lnSpc>
                <a:spcPct val="110000"/>
              </a:lnSpc>
              <a:defRPr sz="3600" spc="-18">
                <a:solidFill>
                  <a:srgbClr val="FFFFFF"/>
                </a:solidFill>
                <a:latin typeface="+mn-lt"/>
                <a:ea typeface="+mn-ea"/>
                <a:cs typeface="+mn-cs"/>
              </a:defRPr>
            </a:lvl1pPr>
          </a:lstStyle>
          <a:p>
            <a:pPr>
              <a:defRPr/>
            </a:pPr>
            <a:r>
              <a:rPr sz="1800"/>
              <a:t>Giatist, ut magnati buscipsam con perum quis aut</a:t>
            </a:r>
          </a:p>
        </p:txBody>
      </p:sp>
      <p:sp>
        <p:nvSpPr>
          <p:cNvPr id="43"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4282037426"/>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2 columns 1 picture">
    <p:spTree>
      <p:nvGrpSpPr>
        <p:cNvPr id="1" name=""/>
        <p:cNvGrpSpPr/>
        <p:nvPr/>
      </p:nvGrpSpPr>
      <p:grpSpPr bwMode="auto">
        <a:xfrm>
          <a:off x="0" y="0"/>
          <a:ext cx="0" cy="0"/>
          <a:chOff x="0" y="0"/>
          <a:chExt cx="0" cy="0"/>
        </a:xfrm>
      </p:grpSpPr>
      <p:sp>
        <p:nvSpPr>
          <p:cNvPr id="50" name="Main Title…"/>
          <p:cNvSpPr txBox="1"/>
          <p:nvPr/>
        </p:nvSpPr>
        <p:spPr bwMode="auto">
          <a:xfrm>
            <a:off x="618500" y="621121"/>
            <a:ext cx="1332096" cy="743793"/>
          </a:xfrm>
          <a:prstGeom prst="rect">
            <a:avLst/>
          </a:prstGeom>
          <a:ln w="12700">
            <a:miter lim="400000"/>
          </a:ln>
        </p:spPr>
        <p:txBody>
          <a:bodyPr wrap="none" lIns="25400" tIns="25400" rIns="25400" bIns="25400" anchor="ctr">
            <a:spAutoFit/>
          </a:bodyPr>
          <a:lstStyle/>
          <a:p>
            <a:pPr algn="l">
              <a:lnSpc>
                <a:spcPct val="100000"/>
              </a:lnSpc>
              <a:defRPr sz="5000" spc="-25">
                <a:solidFill>
                  <a:srgbClr val="403F3F"/>
                </a:solidFill>
                <a:latin typeface="+mn-lt"/>
                <a:ea typeface="+mn-ea"/>
                <a:cs typeface="+mn-cs"/>
              </a:defRPr>
            </a:pPr>
            <a:r>
              <a:rPr sz="2500"/>
              <a:t>Main Title</a:t>
            </a:r>
          </a:p>
          <a:p>
            <a:pPr algn="l" defTabSz="1219169">
              <a:lnSpc>
                <a:spcPct val="100000"/>
              </a:lnSpc>
              <a:spcBef>
                <a:spcPts val="0"/>
              </a:spcBef>
              <a:defRPr sz="4000" spc="0">
                <a:solidFill>
                  <a:srgbClr val="403F3F"/>
                </a:solidFill>
                <a:latin typeface="Albert Sans Regular Regular"/>
                <a:ea typeface="Albert Sans Regular Regular"/>
                <a:cs typeface="Albert Sans Regular Regular"/>
              </a:defRPr>
            </a:pPr>
            <a:r>
              <a:rPr sz="2000"/>
              <a:t>Subtitle</a:t>
            </a:r>
          </a:p>
        </p:txBody>
      </p:sp>
      <p:sp>
        <p:nvSpPr>
          <p:cNvPr id="51" name="Lorem ipsum dolor sit amet, consectetur adipiscing elit. Morbi rhoncus ex non suscipit laoreet. Etiam sodales ligula orci, vel consequat dolor porttitor in. Ut in odio leo. Proin vehicula nulla sit amet neque tristique pellentesque. Vestibulum maximus en"/>
          <p:cNvSpPr txBox="1"/>
          <p:nvPr/>
        </p:nvSpPr>
        <p:spPr bwMode="auto">
          <a:xfrm>
            <a:off x="660832" y="1591822"/>
            <a:ext cx="6585779" cy="4132052"/>
          </a:xfrm>
          <a:prstGeom prst="rect">
            <a:avLst/>
          </a:prstGeom>
          <a:ln w="12700">
            <a:miter lim="400000"/>
          </a:ln>
        </p:spPr>
        <p:txBody>
          <a:bodyPr lIns="25400" tIns="25400" rIns="25400" bIns="25400" numCol="2" spcCol="658577"/>
          <a:lstStyle/>
          <a:p>
            <a:pPr>
              <a:defRPr/>
            </a:pPr>
            <a:r>
              <a:rPr sz="900"/>
              <a:t>Lorem ipsum dolor sit amet, consectetur adipiscing elit. Morbi rhoncus ex non suscipit laoreet. Etiam sodales ligula orci, vel consequat dolor porttitor in. Ut in odio leo. Proin vehicula nulla sit amet neque tristique pellentesque. Vestibulum maximus enim et mauris sagittis, in fringilla ligula venenatis. In diam arcu, viverra vitae nibh quis, semper pulvinar tortor. Praesent dapibus venenatis massa, non porta augue fermentum vel.</a:t>
            </a:r>
          </a:p>
          <a:p>
            <a:pPr>
              <a:defRPr/>
            </a:pPr>
            <a:r>
              <a:rPr sz="900"/>
              <a:t>Phasellus sit amet ultricies massa. Morbi non pellentesque quam. Sed hendrerit volutpat sem, sit amet rhoncus quam faucibus nec. Phasellus rhoncus sem in feugiat lobortis. Nulla a fringilla leo. Curabitur non justo lacinia, aliquet odio sed, sollicitudin nisl. Nulla ultrices, mauris ac finibus volutpat, erat lectus ornare nulla, eu pharetra est augue sit amet eros. Nulla facilisi. Vivamus tincidunt commodo fringilla. In quis sodales ipsum. Morbi semper felis quam, ac commodo turpis ultrices eget. Nullam ante tortor, tincidunt ut accumsan id, egestas ac sem.</a:t>
            </a:r>
          </a:p>
          <a:p>
            <a:pPr>
              <a:defRPr/>
            </a:pPr>
            <a:r>
              <a:rPr sz="900"/>
              <a:t>Lorem ipsum dolor sit amet, consectetur adipiscing elit. Morbi rhoncus ex non suscipit laoreet. Etiam sodales ligula orci, vel consequat dolor porttitor in. Ut in odio leo. Proin vehicula nulla sit amet neque tristique pellentesque. Vestibulum maximus enim et mauris sagittis, in fringilla ligula venenatis. In diam arcu, viverra vitae nibh quis, semper pulvinar tortor. Praesent dapibus venenatis massa, non porta augue fermentum vel.</a:t>
            </a:r>
          </a:p>
        </p:txBody>
      </p:sp>
      <p:grpSp>
        <p:nvGrpSpPr>
          <p:cNvPr id="54" name="Raggruppa"/>
          <p:cNvGrpSpPr/>
          <p:nvPr/>
        </p:nvGrpSpPr>
        <p:grpSpPr bwMode="auto">
          <a:xfrm>
            <a:off x="7884406" y="1591822"/>
            <a:ext cx="3600001" cy="3841301"/>
            <a:chOff x="0" y="0"/>
            <a:chExt cx="7200000" cy="7682600"/>
          </a:xfrm>
        </p:grpSpPr>
        <p:sp>
          <p:nvSpPr>
            <p:cNvPr id="52" name="Quadrato"/>
            <p:cNvSpPr/>
            <p:nvPr/>
          </p:nvSpPr>
          <p:spPr bwMode="auto">
            <a:xfrm>
              <a:off x="0" y="0"/>
              <a:ext cx="7200001" cy="7200001"/>
            </a:xfrm>
            <a:prstGeom prst="rect">
              <a:avLst/>
            </a:prstGeom>
            <a:solidFill>
              <a:srgbClr val="F4F3F3"/>
            </a:solidFill>
            <a:ln w="12700" cap="flat">
              <a:noFill/>
              <a:miter lim="400000"/>
            </a:ln>
            <a:effectLst/>
          </p:spPr>
          <p:txBody>
            <a:bodyPr wrap="square" lIns="50800" tIns="50800" rIns="50800" bIns="50800" numCol="1" anchor="ctr">
              <a:noAutofit/>
            </a:bodyPr>
            <a:lstStyle/>
            <a:p>
              <a:pPr algn="ctr" defTabSz="412750">
                <a:lnSpc>
                  <a:spcPct val="100000"/>
                </a:lnSpc>
                <a:spcBef>
                  <a:spcPts val="0"/>
                </a:spcBef>
                <a:defRPr sz="3200" spc="0">
                  <a:solidFill>
                    <a:srgbClr val="FFFFFF"/>
                  </a:solidFill>
                  <a:latin typeface="Albert Sans Regular Regular"/>
                  <a:ea typeface="Albert Sans Regular Regular"/>
                  <a:cs typeface="Albert Sans Regular Regular"/>
                </a:defRPr>
              </a:pPr>
              <a:endParaRPr sz="1600"/>
            </a:p>
          </p:txBody>
        </p:sp>
        <p:sp>
          <p:nvSpPr>
            <p:cNvPr id="53" name="Caption"/>
            <p:cNvSpPr/>
            <p:nvPr/>
          </p:nvSpPr>
          <p:spPr bwMode="auto">
            <a:xfrm>
              <a:off x="0" y="7301600"/>
              <a:ext cx="7200001" cy="381001"/>
            </a:xfrm>
            <a:prstGeom prst="roundRect">
              <a:avLst>
                <a:gd name="adj" fmla="val 0"/>
              </a:avLst>
            </a:prstGeom>
            <a:solidFill>
              <a:srgbClr val="000000">
                <a:alpha val="0"/>
              </a:srgbClr>
            </a:solidFill>
            <a:ln w="12700" cap="flat">
              <a:noFill/>
              <a:miter lim="400000"/>
            </a:ln>
            <a:effectLst/>
          </p:spPr>
          <p:txBody>
            <a:bodyPr wrap="square" lIns="50800" tIns="50800" rIns="50800" bIns="50800" numCol="1" anchor="t">
              <a:noAutofit/>
            </a:bodyPr>
            <a:lstStyle>
              <a:lvl1pPr algn="ctr">
                <a:spcBef>
                  <a:spcPts val="800"/>
                </a:spcBef>
                <a:defRPr sz="1800" spc="45">
                  <a:latin typeface="Albert Sans Regular Regular"/>
                  <a:ea typeface="Albert Sans Regular Regular"/>
                  <a:cs typeface="Albert Sans Regular Regular"/>
                </a:defRPr>
              </a:lvl1pPr>
            </a:lstStyle>
            <a:p>
              <a:pPr>
                <a:defRPr/>
              </a:pPr>
              <a:r>
                <a:rPr sz="900"/>
                <a:t>Caption</a:t>
              </a:r>
            </a:p>
          </p:txBody>
        </p:sp>
      </p:grpSp>
      <p:sp>
        <p:nvSpPr>
          <p:cNvPr id="55" name="Giatist, ut magnati buscipsam con perum quis aut"/>
          <p:cNvSpPr txBox="1"/>
          <p:nvPr/>
        </p:nvSpPr>
        <p:spPr bwMode="auto">
          <a:xfrm>
            <a:off x="7088910" y="43127"/>
            <a:ext cx="4590809" cy="340734"/>
          </a:xfrm>
          <a:prstGeom prst="rect">
            <a:avLst/>
          </a:prstGeom>
          <a:ln w="12700">
            <a:miter lim="400000"/>
          </a:ln>
        </p:spPr>
        <p:txBody>
          <a:bodyPr wrap="none" lIns="25400" tIns="25400" rIns="25400" bIns="25400" anchor="ctr">
            <a:spAutoFit/>
          </a:bodyPr>
          <a:lstStyle>
            <a:lvl1pPr algn="r">
              <a:lnSpc>
                <a:spcPct val="110000"/>
              </a:lnSpc>
              <a:defRPr sz="3600" spc="-18">
                <a:solidFill>
                  <a:srgbClr val="FFFFFF"/>
                </a:solidFill>
                <a:latin typeface="+mn-lt"/>
                <a:ea typeface="+mn-ea"/>
                <a:cs typeface="+mn-cs"/>
              </a:defRPr>
            </a:lvl1pPr>
          </a:lstStyle>
          <a:p>
            <a:pPr>
              <a:defRPr/>
            </a:pPr>
            <a:r>
              <a:rPr sz="1800"/>
              <a:t>Giatist, ut magnati buscipsam con perum quis aut</a:t>
            </a:r>
          </a:p>
        </p:txBody>
      </p:sp>
      <p:sp>
        <p:nvSpPr>
          <p:cNvPr id="56"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1215721661"/>
      </p:ext>
    </p:extLst>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1 picture">
    <p:spTree>
      <p:nvGrpSpPr>
        <p:cNvPr id="1" name=""/>
        <p:cNvGrpSpPr/>
        <p:nvPr/>
      </p:nvGrpSpPr>
      <p:grpSpPr bwMode="auto">
        <a:xfrm>
          <a:off x="0" y="0"/>
          <a:ext cx="0" cy="0"/>
          <a:chOff x="0" y="0"/>
          <a:chExt cx="0" cy="0"/>
        </a:xfrm>
      </p:grpSpPr>
      <p:sp>
        <p:nvSpPr>
          <p:cNvPr id="63" name="Rettangolo"/>
          <p:cNvSpPr/>
          <p:nvPr/>
        </p:nvSpPr>
        <p:spPr bwMode="auto">
          <a:xfrm>
            <a:off x="2533471" y="826893"/>
            <a:ext cx="8889590" cy="5040001"/>
          </a:xfrm>
          <a:prstGeom prst="rect">
            <a:avLst/>
          </a:prstGeom>
          <a:solidFill>
            <a:srgbClr val="F4F3F3"/>
          </a:solidFill>
          <a:ln w="12700">
            <a:miter lim="400000"/>
          </a:ln>
        </p:spPr>
        <p:txBody>
          <a:bodyPr lIns="25400" tIns="25400" rIns="25400" bIns="25400" anchor="ctr"/>
          <a:lstStyle/>
          <a:p>
            <a:pPr algn="ctr" defTabSz="412750">
              <a:lnSpc>
                <a:spcPct val="100000"/>
              </a:lnSpc>
              <a:spcBef>
                <a:spcPts val="0"/>
              </a:spcBef>
              <a:defRPr sz="3200" spc="0">
                <a:solidFill>
                  <a:srgbClr val="FFFFFF"/>
                </a:solidFill>
                <a:latin typeface="Albert Sans Regular Regular"/>
                <a:ea typeface="Albert Sans Regular Regular"/>
                <a:cs typeface="Albert Sans Regular Regular"/>
              </a:defRPr>
            </a:pPr>
            <a:endParaRPr sz="1600"/>
          </a:p>
        </p:txBody>
      </p:sp>
      <p:sp>
        <p:nvSpPr>
          <p:cNvPr id="64" name="Giatist, ut magnati buscipsam con perum quis aut"/>
          <p:cNvSpPr txBox="1"/>
          <p:nvPr/>
        </p:nvSpPr>
        <p:spPr bwMode="auto">
          <a:xfrm>
            <a:off x="7088910" y="43127"/>
            <a:ext cx="4590809" cy="340734"/>
          </a:xfrm>
          <a:prstGeom prst="rect">
            <a:avLst/>
          </a:prstGeom>
          <a:ln w="12700">
            <a:miter lim="400000"/>
          </a:ln>
        </p:spPr>
        <p:txBody>
          <a:bodyPr wrap="none" lIns="25400" tIns="25400" rIns="25400" bIns="25400" anchor="ctr">
            <a:spAutoFit/>
          </a:bodyPr>
          <a:lstStyle>
            <a:lvl1pPr algn="r">
              <a:lnSpc>
                <a:spcPct val="110000"/>
              </a:lnSpc>
              <a:defRPr sz="3600" spc="-18">
                <a:solidFill>
                  <a:srgbClr val="FFFFFF"/>
                </a:solidFill>
                <a:latin typeface="+mn-lt"/>
                <a:ea typeface="+mn-ea"/>
                <a:cs typeface="+mn-cs"/>
              </a:defRPr>
            </a:lvl1pPr>
          </a:lstStyle>
          <a:p>
            <a:pPr>
              <a:defRPr/>
            </a:pPr>
            <a:r>
              <a:rPr sz="1800"/>
              <a:t>Giatist, ut magnati buscipsam con perum quis aut</a:t>
            </a:r>
          </a:p>
        </p:txBody>
      </p:sp>
      <p:sp>
        <p:nvSpPr>
          <p:cNvPr id="65" name="Figure .1 - Caption…"/>
          <p:cNvSpPr txBox="1"/>
          <p:nvPr/>
        </p:nvSpPr>
        <p:spPr bwMode="auto">
          <a:xfrm>
            <a:off x="499966" y="1185512"/>
            <a:ext cx="1418062" cy="189796"/>
          </a:xfrm>
          <a:prstGeom prst="rect">
            <a:avLst/>
          </a:prstGeom>
          <a:ln w="12700">
            <a:miter lim="400000"/>
          </a:ln>
        </p:spPr>
        <p:txBody>
          <a:bodyPr lIns="25400" tIns="25400" rIns="25400" bIns="25400">
            <a:spAutoFit/>
          </a:bodyPr>
          <a:lstStyle>
            <a:lvl1pPr>
              <a:spcBef>
                <a:spcPts val="800"/>
              </a:spcBef>
              <a:defRPr sz="1800" spc="45">
                <a:latin typeface="Albert Sans Regular Regular"/>
                <a:ea typeface="Albert Sans Regular Regular"/>
                <a:cs typeface="Albert Sans Regular Regular"/>
              </a:defRPr>
            </a:lvl1pPr>
          </a:lstStyle>
          <a:p>
            <a:pPr>
              <a:defRPr/>
            </a:pPr>
            <a:r>
              <a:rPr sz="900"/>
              <a:t>Caption…</a:t>
            </a:r>
          </a:p>
        </p:txBody>
      </p:sp>
      <p:sp>
        <p:nvSpPr>
          <p:cNvPr id="66" name="Title 3"/>
          <p:cNvSpPr txBox="1"/>
          <p:nvPr/>
        </p:nvSpPr>
        <p:spPr bwMode="auto">
          <a:xfrm>
            <a:off x="499966" y="851176"/>
            <a:ext cx="590546" cy="251351"/>
          </a:xfrm>
          <a:prstGeom prst="rect">
            <a:avLst/>
          </a:prstGeom>
          <a:ln w="12700">
            <a:miter lim="400000"/>
          </a:ln>
        </p:spPr>
        <p:txBody>
          <a:bodyPr wrap="none" lIns="25400" tIns="25400" rIns="25400" bIns="25400" anchor="ctr">
            <a:spAutoFit/>
          </a:bodyPr>
          <a:lstStyle>
            <a:lvl1pPr>
              <a:defRPr sz="2600" cap="all" spc="65">
                <a:latin typeface="Albert Sans Regular Bold"/>
                <a:ea typeface="Albert Sans Regular Bold"/>
                <a:cs typeface="Albert Sans Regular Bold"/>
              </a:defRPr>
            </a:lvl1pPr>
          </a:lstStyle>
          <a:p>
            <a:pPr>
              <a:defRPr/>
            </a:pPr>
            <a:r>
              <a:rPr sz="1300"/>
              <a:t>Title 3</a:t>
            </a:r>
          </a:p>
        </p:txBody>
      </p:sp>
      <p:sp>
        <p:nvSpPr>
          <p:cNvPr id="67"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3601801244"/>
      </p:ext>
    </p:extLst>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2 pictures">
    <p:spTree>
      <p:nvGrpSpPr>
        <p:cNvPr id="1" name=""/>
        <p:cNvGrpSpPr/>
        <p:nvPr/>
      </p:nvGrpSpPr>
      <p:grpSpPr bwMode="auto">
        <a:xfrm>
          <a:off x="0" y="0"/>
          <a:ext cx="0" cy="0"/>
          <a:chOff x="0" y="0"/>
          <a:chExt cx="0" cy="0"/>
        </a:xfrm>
      </p:grpSpPr>
      <p:sp>
        <p:nvSpPr>
          <p:cNvPr id="74" name="Main Title…"/>
          <p:cNvSpPr txBox="1"/>
          <p:nvPr/>
        </p:nvSpPr>
        <p:spPr bwMode="auto">
          <a:xfrm>
            <a:off x="618500" y="621121"/>
            <a:ext cx="1332096" cy="743793"/>
          </a:xfrm>
          <a:prstGeom prst="rect">
            <a:avLst/>
          </a:prstGeom>
          <a:ln w="12700">
            <a:miter lim="400000"/>
          </a:ln>
        </p:spPr>
        <p:txBody>
          <a:bodyPr wrap="none" lIns="25400" tIns="25400" rIns="25400" bIns="25400" anchor="ctr">
            <a:spAutoFit/>
          </a:bodyPr>
          <a:lstStyle/>
          <a:p>
            <a:pPr algn="l">
              <a:lnSpc>
                <a:spcPct val="100000"/>
              </a:lnSpc>
              <a:defRPr sz="5000" spc="-25">
                <a:solidFill>
                  <a:srgbClr val="403F3F"/>
                </a:solidFill>
                <a:latin typeface="+mn-lt"/>
                <a:ea typeface="+mn-ea"/>
                <a:cs typeface="+mn-cs"/>
              </a:defRPr>
            </a:pPr>
            <a:r>
              <a:rPr sz="2500"/>
              <a:t>Main Title</a:t>
            </a:r>
          </a:p>
          <a:p>
            <a:pPr algn="l" defTabSz="1219169">
              <a:lnSpc>
                <a:spcPct val="100000"/>
              </a:lnSpc>
              <a:spcBef>
                <a:spcPts val="0"/>
              </a:spcBef>
              <a:defRPr sz="4000" spc="0">
                <a:solidFill>
                  <a:srgbClr val="403F3F"/>
                </a:solidFill>
                <a:latin typeface="Albert Sans Regular Regular"/>
                <a:ea typeface="Albert Sans Regular Regular"/>
                <a:cs typeface="Albert Sans Regular Regular"/>
              </a:defRPr>
            </a:pPr>
            <a:r>
              <a:rPr sz="2000"/>
              <a:t>Subtitle</a:t>
            </a:r>
          </a:p>
        </p:txBody>
      </p:sp>
      <p:grpSp>
        <p:nvGrpSpPr>
          <p:cNvPr id="77" name="Raggruppa"/>
          <p:cNvGrpSpPr/>
          <p:nvPr/>
        </p:nvGrpSpPr>
        <p:grpSpPr bwMode="auto">
          <a:xfrm>
            <a:off x="670805" y="1739066"/>
            <a:ext cx="5040001" cy="3841301"/>
            <a:chOff x="0" y="0"/>
            <a:chExt cx="10080001" cy="7682600"/>
          </a:xfrm>
        </p:grpSpPr>
        <p:sp>
          <p:nvSpPr>
            <p:cNvPr id="75" name="Rettangolo"/>
            <p:cNvSpPr/>
            <p:nvPr/>
          </p:nvSpPr>
          <p:spPr bwMode="auto">
            <a:xfrm>
              <a:off x="0" y="0"/>
              <a:ext cx="10080002" cy="7200001"/>
            </a:xfrm>
            <a:prstGeom prst="rect">
              <a:avLst/>
            </a:prstGeom>
            <a:solidFill>
              <a:srgbClr val="F4F3F3"/>
            </a:solidFill>
            <a:ln w="12700" cap="flat">
              <a:noFill/>
              <a:miter lim="400000"/>
            </a:ln>
            <a:effectLst/>
          </p:spPr>
          <p:txBody>
            <a:bodyPr wrap="square" lIns="50800" tIns="50800" rIns="50800" bIns="50800" numCol="1" anchor="ctr">
              <a:noAutofit/>
            </a:bodyPr>
            <a:lstStyle/>
            <a:p>
              <a:pPr algn="ctr" defTabSz="412750">
                <a:lnSpc>
                  <a:spcPct val="100000"/>
                </a:lnSpc>
                <a:spcBef>
                  <a:spcPts val="0"/>
                </a:spcBef>
                <a:defRPr sz="3200" spc="0">
                  <a:solidFill>
                    <a:srgbClr val="FFFFFF"/>
                  </a:solidFill>
                  <a:latin typeface="Albert Sans Regular Regular"/>
                  <a:ea typeface="Albert Sans Regular Regular"/>
                  <a:cs typeface="Albert Sans Regular Regular"/>
                </a:defRPr>
              </a:pPr>
              <a:endParaRPr sz="1600"/>
            </a:p>
          </p:txBody>
        </p:sp>
        <p:sp>
          <p:nvSpPr>
            <p:cNvPr id="76" name="Caption"/>
            <p:cNvSpPr/>
            <p:nvPr/>
          </p:nvSpPr>
          <p:spPr bwMode="auto">
            <a:xfrm>
              <a:off x="0" y="7301600"/>
              <a:ext cx="10080002" cy="381001"/>
            </a:xfrm>
            <a:prstGeom prst="roundRect">
              <a:avLst>
                <a:gd name="adj" fmla="val 0"/>
              </a:avLst>
            </a:prstGeom>
            <a:solidFill>
              <a:srgbClr val="000000">
                <a:alpha val="0"/>
              </a:srgbClr>
            </a:solidFill>
            <a:ln w="12700" cap="flat">
              <a:noFill/>
              <a:miter lim="400000"/>
            </a:ln>
            <a:effectLst/>
          </p:spPr>
          <p:txBody>
            <a:bodyPr wrap="square" lIns="50800" tIns="50800" rIns="50800" bIns="50800" numCol="1" anchor="t">
              <a:noAutofit/>
            </a:bodyPr>
            <a:lstStyle>
              <a:lvl1pPr algn="ctr">
                <a:spcBef>
                  <a:spcPts val="800"/>
                </a:spcBef>
                <a:defRPr sz="1800" spc="45">
                  <a:latin typeface="Albert Sans Regular Regular"/>
                  <a:ea typeface="Albert Sans Regular Regular"/>
                  <a:cs typeface="Albert Sans Regular Regular"/>
                </a:defRPr>
              </a:lvl1pPr>
            </a:lstStyle>
            <a:p>
              <a:pPr>
                <a:defRPr/>
              </a:pPr>
              <a:r>
                <a:rPr sz="900"/>
                <a:t>Caption</a:t>
              </a:r>
            </a:p>
          </p:txBody>
        </p:sp>
      </p:grpSp>
      <p:sp>
        <p:nvSpPr>
          <p:cNvPr id="78" name="Giatist, ut magnati buscipsam con perum quis aut"/>
          <p:cNvSpPr txBox="1"/>
          <p:nvPr/>
        </p:nvSpPr>
        <p:spPr bwMode="auto">
          <a:xfrm>
            <a:off x="7088910" y="43127"/>
            <a:ext cx="4590809" cy="340734"/>
          </a:xfrm>
          <a:prstGeom prst="rect">
            <a:avLst/>
          </a:prstGeom>
          <a:ln w="12700">
            <a:miter lim="400000"/>
          </a:ln>
        </p:spPr>
        <p:txBody>
          <a:bodyPr wrap="none" lIns="25400" tIns="25400" rIns="25400" bIns="25400" anchor="ctr">
            <a:spAutoFit/>
          </a:bodyPr>
          <a:lstStyle>
            <a:lvl1pPr algn="r">
              <a:lnSpc>
                <a:spcPct val="110000"/>
              </a:lnSpc>
              <a:defRPr sz="3600" spc="-18">
                <a:solidFill>
                  <a:srgbClr val="FFFFFF"/>
                </a:solidFill>
                <a:latin typeface="+mn-lt"/>
                <a:ea typeface="+mn-ea"/>
                <a:cs typeface="+mn-cs"/>
              </a:defRPr>
            </a:lvl1pPr>
          </a:lstStyle>
          <a:p>
            <a:pPr>
              <a:defRPr/>
            </a:pPr>
            <a:r>
              <a:rPr sz="1800"/>
              <a:t>Giatist, ut magnati buscipsam con perum quis aut</a:t>
            </a:r>
          </a:p>
        </p:txBody>
      </p:sp>
      <p:grpSp>
        <p:nvGrpSpPr>
          <p:cNvPr id="81" name="Raggruppa"/>
          <p:cNvGrpSpPr/>
          <p:nvPr/>
        </p:nvGrpSpPr>
        <p:grpSpPr bwMode="auto">
          <a:xfrm>
            <a:off x="6461780" y="1739066"/>
            <a:ext cx="5040001" cy="3841301"/>
            <a:chOff x="0" y="0"/>
            <a:chExt cx="10080001" cy="7682600"/>
          </a:xfrm>
        </p:grpSpPr>
        <p:sp>
          <p:nvSpPr>
            <p:cNvPr id="79" name="Rettangolo"/>
            <p:cNvSpPr/>
            <p:nvPr/>
          </p:nvSpPr>
          <p:spPr bwMode="auto">
            <a:xfrm>
              <a:off x="0" y="0"/>
              <a:ext cx="10080002" cy="7200001"/>
            </a:xfrm>
            <a:prstGeom prst="rect">
              <a:avLst/>
            </a:prstGeom>
            <a:solidFill>
              <a:srgbClr val="F4F3F3"/>
            </a:solidFill>
            <a:ln w="12700" cap="flat">
              <a:noFill/>
              <a:miter lim="400000"/>
            </a:ln>
            <a:effectLst/>
          </p:spPr>
          <p:txBody>
            <a:bodyPr wrap="square" lIns="50800" tIns="50800" rIns="50800" bIns="50800" numCol="1" anchor="ctr">
              <a:noAutofit/>
            </a:bodyPr>
            <a:lstStyle/>
            <a:p>
              <a:pPr algn="ctr" defTabSz="412750">
                <a:lnSpc>
                  <a:spcPct val="100000"/>
                </a:lnSpc>
                <a:spcBef>
                  <a:spcPts val="0"/>
                </a:spcBef>
                <a:defRPr sz="3200" spc="0">
                  <a:solidFill>
                    <a:srgbClr val="FFFFFF"/>
                  </a:solidFill>
                  <a:latin typeface="Albert Sans Regular Regular"/>
                  <a:ea typeface="Albert Sans Regular Regular"/>
                  <a:cs typeface="Albert Sans Regular Regular"/>
                </a:defRPr>
              </a:pPr>
              <a:endParaRPr sz="1600"/>
            </a:p>
          </p:txBody>
        </p:sp>
        <p:sp>
          <p:nvSpPr>
            <p:cNvPr id="80" name="Caption"/>
            <p:cNvSpPr/>
            <p:nvPr/>
          </p:nvSpPr>
          <p:spPr bwMode="auto">
            <a:xfrm>
              <a:off x="0" y="7301600"/>
              <a:ext cx="10080002" cy="381001"/>
            </a:xfrm>
            <a:prstGeom prst="roundRect">
              <a:avLst>
                <a:gd name="adj" fmla="val 0"/>
              </a:avLst>
            </a:prstGeom>
            <a:solidFill>
              <a:srgbClr val="000000">
                <a:alpha val="0"/>
              </a:srgbClr>
            </a:solidFill>
            <a:ln w="12700" cap="flat">
              <a:noFill/>
              <a:miter lim="400000"/>
            </a:ln>
            <a:effectLst/>
          </p:spPr>
          <p:txBody>
            <a:bodyPr wrap="square" lIns="50800" tIns="50800" rIns="50800" bIns="50800" numCol="1" anchor="t">
              <a:noAutofit/>
            </a:bodyPr>
            <a:lstStyle>
              <a:lvl1pPr algn="ctr">
                <a:spcBef>
                  <a:spcPts val="800"/>
                </a:spcBef>
                <a:defRPr sz="1800" spc="45">
                  <a:latin typeface="Albert Sans Regular Regular"/>
                  <a:ea typeface="Albert Sans Regular Regular"/>
                  <a:cs typeface="Albert Sans Regular Regular"/>
                </a:defRPr>
              </a:lvl1pPr>
            </a:lstStyle>
            <a:p>
              <a:pPr>
                <a:defRPr/>
              </a:pPr>
              <a:r>
                <a:rPr sz="900"/>
                <a:t>Caption</a:t>
              </a:r>
            </a:p>
          </p:txBody>
        </p:sp>
      </p:grpSp>
      <p:sp>
        <p:nvSpPr>
          <p:cNvPr id="82"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3357546490"/>
      </p:ext>
    </p:extLst>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4 pictures">
    <p:spTree>
      <p:nvGrpSpPr>
        <p:cNvPr id="1" name=""/>
        <p:cNvGrpSpPr/>
        <p:nvPr/>
      </p:nvGrpSpPr>
      <p:grpSpPr bwMode="auto">
        <a:xfrm>
          <a:off x="0" y="0"/>
          <a:ext cx="0" cy="0"/>
          <a:chOff x="0" y="0"/>
          <a:chExt cx="0" cy="0"/>
        </a:xfrm>
      </p:grpSpPr>
      <p:sp>
        <p:nvSpPr>
          <p:cNvPr id="89" name="Giatist, ut magnati buscipsam con perum quis aut"/>
          <p:cNvSpPr txBox="1"/>
          <p:nvPr/>
        </p:nvSpPr>
        <p:spPr bwMode="auto">
          <a:xfrm>
            <a:off x="7088910" y="43127"/>
            <a:ext cx="4590809" cy="340734"/>
          </a:xfrm>
          <a:prstGeom prst="rect">
            <a:avLst/>
          </a:prstGeom>
          <a:ln w="12700">
            <a:miter lim="400000"/>
          </a:ln>
        </p:spPr>
        <p:txBody>
          <a:bodyPr wrap="none" lIns="25400" tIns="25400" rIns="25400" bIns="25400" anchor="ctr">
            <a:spAutoFit/>
          </a:bodyPr>
          <a:lstStyle>
            <a:lvl1pPr algn="r">
              <a:lnSpc>
                <a:spcPct val="110000"/>
              </a:lnSpc>
              <a:defRPr sz="3600" spc="-18">
                <a:solidFill>
                  <a:srgbClr val="FFFFFF"/>
                </a:solidFill>
                <a:latin typeface="+mn-lt"/>
                <a:ea typeface="+mn-ea"/>
                <a:cs typeface="+mn-cs"/>
              </a:defRPr>
            </a:lvl1pPr>
          </a:lstStyle>
          <a:p>
            <a:pPr>
              <a:defRPr/>
            </a:pPr>
            <a:r>
              <a:rPr sz="1800"/>
              <a:t>Giatist, ut magnati buscipsam con perum quis aut</a:t>
            </a:r>
          </a:p>
        </p:txBody>
      </p:sp>
      <p:sp>
        <p:nvSpPr>
          <p:cNvPr id="90" name="Rettangolo"/>
          <p:cNvSpPr/>
          <p:nvPr/>
        </p:nvSpPr>
        <p:spPr bwMode="auto">
          <a:xfrm>
            <a:off x="6978472" y="647692"/>
            <a:ext cx="4500002" cy="2700001"/>
          </a:xfrm>
          <a:prstGeom prst="rect">
            <a:avLst/>
          </a:prstGeom>
          <a:solidFill>
            <a:srgbClr val="F4F3F3"/>
          </a:solidFill>
          <a:ln w="12700">
            <a:miter lim="400000"/>
          </a:ln>
        </p:spPr>
        <p:txBody>
          <a:bodyPr lIns="25400" tIns="25400" rIns="25400" bIns="25400" anchor="ctr"/>
          <a:lstStyle/>
          <a:p>
            <a:pPr algn="ctr" defTabSz="412750">
              <a:lnSpc>
                <a:spcPct val="100000"/>
              </a:lnSpc>
              <a:spcBef>
                <a:spcPts val="0"/>
              </a:spcBef>
              <a:defRPr sz="3200" spc="0">
                <a:solidFill>
                  <a:srgbClr val="FFFFFF"/>
                </a:solidFill>
                <a:latin typeface="Albert Sans Regular Regular"/>
                <a:ea typeface="Albert Sans Regular Regular"/>
                <a:cs typeface="Albert Sans Regular Regular"/>
              </a:defRPr>
            </a:pPr>
            <a:endParaRPr sz="1600"/>
          </a:p>
        </p:txBody>
      </p:sp>
      <p:sp>
        <p:nvSpPr>
          <p:cNvPr id="91" name="Rettangolo"/>
          <p:cNvSpPr/>
          <p:nvPr/>
        </p:nvSpPr>
        <p:spPr bwMode="auto">
          <a:xfrm>
            <a:off x="6978472" y="3434107"/>
            <a:ext cx="4500002" cy="2700002"/>
          </a:xfrm>
          <a:prstGeom prst="rect">
            <a:avLst/>
          </a:prstGeom>
          <a:solidFill>
            <a:srgbClr val="F4F3F3"/>
          </a:solidFill>
          <a:ln w="12700">
            <a:miter lim="400000"/>
          </a:ln>
        </p:spPr>
        <p:txBody>
          <a:bodyPr lIns="25400" tIns="25400" rIns="25400" bIns="25400" anchor="ctr"/>
          <a:lstStyle/>
          <a:p>
            <a:pPr algn="ctr" defTabSz="412750">
              <a:lnSpc>
                <a:spcPct val="100000"/>
              </a:lnSpc>
              <a:spcBef>
                <a:spcPts val="0"/>
              </a:spcBef>
              <a:defRPr sz="3200" spc="0">
                <a:solidFill>
                  <a:srgbClr val="FFFFFF"/>
                </a:solidFill>
                <a:latin typeface="Albert Sans Regular Regular"/>
                <a:ea typeface="Albert Sans Regular Regular"/>
                <a:cs typeface="Albert Sans Regular Regular"/>
              </a:defRPr>
            </a:pPr>
            <a:endParaRPr sz="1600"/>
          </a:p>
        </p:txBody>
      </p:sp>
      <p:sp>
        <p:nvSpPr>
          <p:cNvPr id="92" name="Rettangolo"/>
          <p:cNvSpPr/>
          <p:nvPr/>
        </p:nvSpPr>
        <p:spPr bwMode="auto">
          <a:xfrm>
            <a:off x="2389539" y="647692"/>
            <a:ext cx="4500002" cy="2700001"/>
          </a:xfrm>
          <a:prstGeom prst="rect">
            <a:avLst/>
          </a:prstGeom>
          <a:solidFill>
            <a:srgbClr val="F4F3F3"/>
          </a:solidFill>
          <a:ln w="12700">
            <a:miter lim="400000"/>
          </a:ln>
        </p:spPr>
        <p:txBody>
          <a:bodyPr lIns="25400" tIns="25400" rIns="25400" bIns="25400" anchor="ctr"/>
          <a:lstStyle/>
          <a:p>
            <a:pPr algn="ctr" defTabSz="412750">
              <a:lnSpc>
                <a:spcPct val="100000"/>
              </a:lnSpc>
              <a:spcBef>
                <a:spcPts val="0"/>
              </a:spcBef>
              <a:defRPr sz="3200" spc="0">
                <a:solidFill>
                  <a:srgbClr val="FFFFFF"/>
                </a:solidFill>
                <a:latin typeface="Albert Sans Regular Regular"/>
                <a:ea typeface="Albert Sans Regular Regular"/>
                <a:cs typeface="Albert Sans Regular Regular"/>
              </a:defRPr>
            </a:pPr>
            <a:endParaRPr sz="1600"/>
          </a:p>
        </p:txBody>
      </p:sp>
      <p:sp>
        <p:nvSpPr>
          <p:cNvPr id="93" name="Rettangolo"/>
          <p:cNvSpPr/>
          <p:nvPr/>
        </p:nvSpPr>
        <p:spPr bwMode="auto">
          <a:xfrm>
            <a:off x="2389538" y="3434107"/>
            <a:ext cx="4500002" cy="2700002"/>
          </a:xfrm>
          <a:prstGeom prst="rect">
            <a:avLst/>
          </a:prstGeom>
          <a:solidFill>
            <a:srgbClr val="F4F3F3"/>
          </a:solidFill>
          <a:ln w="12700">
            <a:miter lim="400000"/>
          </a:ln>
        </p:spPr>
        <p:txBody>
          <a:bodyPr lIns="25400" tIns="25400" rIns="25400" bIns="25400" anchor="ctr"/>
          <a:lstStyle/>
          <a:p>
            <a:pPr algn="ctr" defTabSz="412750">
              <a:lnSpc>
                <a:spcPct val="100000"/>
              </a:lnSpc>
              <a:spcBef>
                <a:spcPts val="0"/>
              </a:spcBef>
              <a:defRPr sz="3200" spc="0">
                <a:solidFill>
                  <a:srgbClr val="FFFFFF"/>
                </a:solidFill>
                <a:latin typeface="Albert Sans Regular Regular"/>
                <a:ea typeface="Albert Sans Regular Regular"/>
                <a:cs typeface="Albert Sans Regular Regular"/>
              </a:defRPr>
            </a:pPr>
            <a:endParaRPr sz="1600"/>
          </a:p>
        </p:txBody>
      </p:sp>
      <p:sp>
        <p:nvSpPr>
          <p:cNvPr id="94" name="Figure .1 - Caption…"/>
          <p:cNvSpPr txBox="1"/>
          <p:nvPr/>
        </p:nvSpPr>
        <p:spPr bwMode="auto">
          <a:xfrm>
            <a:off x="499966" y="1185512"/>
            <a:ext cx="1418062" cy="189796"/>
          </a:xfrm>
          <a:prstGeom prst="rect">
            <a:avLst/>
          </a:prstGeom>
          <a:ln w="12700">
            <a:miter lim="400000"/>
          </a:ln>
        </p:spPr>
        <p:txBody>
          <a:bodyPr lIns="25400" tIns="25400" rIns="25400" bIns="25400">
            <a:spAutoFit/>
          </a:bodyPr>
          <a:lstStyle>
            <a:lvl1pPr>
              <a:spcBef>
                <a:spcPts val="800"/>
              </a:spcBef>
              <a:defRPr sz="1800" spc="45">
                <a:latin typeface="Albert Sans Regular Regular"/>
                <a:ea typeface="Albert Sans Regular Regular"/>
                <a:cs typeface="Albert Sans Regular Regular"/>
              </a:defRPr>
            </a:lvl1pPr>
          </a:lstStyle>
          <a:p>
            <a:pPr>
              <a:defRPr/>
            </a:pPr>
            <a:r>
              <a:rPr sz="900"/>
              <a:t>Caption…</a:t>
            </a:r>
          </a:p>
        </p:txBody>
      </p:sp>
      <p:sp>
        <p:nvSpPr>
          <p:cNvPr id="95" name="Title 3"/>
          <p:cNvSpPr txBox="1"/>
          <p:nvPr/>
        </p:nvSpPr>
        <p:spPr bwMode="auto">
          <a:xfrm>
            <a:off x="499966" y="851176"/>
            <a:ext cx="590546" cy="251351"/>
          </a:xfrm>
          <a:prstGeom prst="rect">
            <a:avLst/>
          </a:prstGeom>
          <a:ln w="12700">
            <a:miter lim="400000"/>
          </a:ln>
        </p:spPr>
        <p:txBody>
          <a:bodyPr wrap="none" lIns="25400" tIns="25400" rIns="25400" bIns="25400" anchor="ctr">
            <a:spAutoFit/>
          </a:bodyPr>
          <a:lstStyle>
            <a:lvl1pPr>
              <a:defRPr sz="2600" cap="all" spc="65">
                <a:latin typeface="Albert Sans Regular Bold"/>
                <a:ea typeface="Albert Sans Regular Bold"/>
                <a:cs typeface="Albert Sans Regular Bold"/>
              </a:defRPr>
            </a:lvl1pPr>
          </a:lstStyle>
          <a:p>
            <a:pPr>
              <a:defRPr/>
            </a:pPr>
            <a:r>
              <a:rPr sz="1300"/>
              <a:t>Title 3</a:t>
            </a:r>
          </a:p>
        </p:txBody>
      </p:sp>
      <p:sp>
        <p:nvSpPr>
          <p:cNvPr id="96" name="Numero diapositiva"/>
          <p:cNvSpPr txBox="1">
            <a:spLocks noGrp="1"/>
          </p:cNvSpPr>
          <p:nvPr>
            <p:ph type="sldNum" sz="quarter" idx="2"/>
          </p:nvPr>
        </p:nvSpPr>
        <p:spPr bwMode="auto">
          <a:prstGeom prst="rect">
            <a:avLst/>
          </a:prstGeom>
        </p:spPr>
        <p:txBody>
          <a:body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1930883537"/>
      </p:ext>
    </p:extLst>
  </p:cSld>
  <p:clrMapOvr>
    <a:masterClrMapping/>
  </p:clrMapOvr>
  <p:hf sldNum="0"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36"/>
          <a:srcRect/>
          <a:stretch/>
        </a:blipFill>
        <a:effectLst/>
      </p:bgPr>
    </p:bg>
    <p:spTree>
      <p:nvGrpSpPr>
        <p:cNvPr id="1" name=""/>
        <p:cNvGrpSpPr/>
        <p:nvPr/>
      </p:nvGrpSpPr>
      <p:grpSpPr bwMode="auto">
        <a:xfrm>
          <a:off x="0" y="0"/>
          <a:ext cx="0" cy="0"/>
          <a:chOff x="0" y="0"/>
          <a:chExt cx="0" cy="0"/>
        </a:xfrm>
      </p:grpSpPr>
      <p:sp>
        <p:nvSpPr>
          <p:cNvPr id="2" name="Titolo"/>
          <p:cNvSpPr txBox="1">
            <a:spLocks noGrp="1"/>
          </p:cNvSpPr>
          <p:nvPr>
            <p:ph type="title" hasCustomPrompt="1"/>
          </p:nvPr>
        </p:nvSpPr>
        <p:spPr bwMode="auto">
          <a:xfrm>
            <a:off x="603250" y="539750"/>
            <a:ext cx="10985500" cy="716582"/>
          </a:xfrm>
          <a:prstGeom prst="rect">
            <a:avLst/>
          </a:prstGeom>
          <a:ln w="12700">
            <a:miter lim="400000"/>
          </a:ln>
        </p:spPr>
        <p:txBody>
          <a:bodyPr lIns="50800" tIns="50800" rIns="50800" bIns="50800">
            <a:normAutofit/>
          </a:bodyPr>
          <a:lstStyle/>
          <a:p>
            <a:pPr>
              <a:defRPr/>
            </a:pPr>
            <a:r>
              <a:t>Titolo</a:t>
            </a:r>
          </a:p>
        </p:txBody>
      </p:sp>
      <p:sp>
        <p:nvSpPr>
          <p:cNvPr id="3" name="Corpo livello uno…"/>
          <p:cNvSpPr txBox="1">
            <a:spLocks noGrp="1"/>
          </p:cNvSpPr>
          <p:nvPr>
            <p:ph type="body" idx="1" hasCustomPrompt="1"/>
          </p:nvPr>
        </p:nvSpPr>
        <p:spPr bwMode="auto">
          <a:xfrm>
            <a:off x="603250" y="2124252"/>
            <a:ext cx="10985500" cy="4128006"/>
          </a:xfrm>
          <a:prstGeom prst="rect">
            <a:avLst/>
          </a:prstGeom>
          <a:ln w="12700">
            <a:miter lim="400000"/>
          </a:ln>
        </p:spPr>
        <p:txBody>
          <a:bodyPr lIns="50800" tIns="50800" rIns="50800" bIns="50800">
            <a:normAutofit/>
          </a:bodyPr>
          <a:lstStyle/>
          <a:p>
            <a:pPr>
              <a:defRPr/>
            </a:pPr>
            <a:r>
              <a:t>Testo elenco puntato diapositiva</a:t>
            </a:r>
          </a:p>
          <a:p>
            <a:pPr lvl="1">
              <a:defRPr/>
            </a:pPr>
            <a:endParaRPr/>
          </a:p>
          <a:p>
            <a:pPr lvl="2">
              <a:defRPr/>
            </a:pPr>
            <a:endParaRPr/>
          </a:p>
          <a:p>
            <a:pPr lvl="3">
              <a:defRPr/>
            </a:pPr>
            <a:endParaRPr/>
          </a:p>
          <a:p>
            <a:pPr lvl="4">
              <a:defRPr/>
            </a:pPr>
            <a:endParaRPr/>
          </a:p>
        </p:txBody>
      </p:sp>
      <p:sp>
        <p:nvSpPr>
          <p:cNvPr id="4" name="Numero diapositiva"/>
          <p:cNvSpPr txBox="1">
            <a:spLocks noGrp="1"/>
          </p:cNvSpPr>
          <p:nvPr>
            <p:ph type="sldNum" sz="quarter" idx="2"/>
          </p:nvPr>
        </p:nvSpPr>
        <p:spPr bwMode="auto">
          <a:xfrm>
            <a:off x="5979063" y="6486708"/>
            <a:ext cx="227627" cy="241092"/>
          </a:xfrm>
          <a:prstGeom prst="rect">
            <a:avLst/>
          </a:prstGeom>
          <a:ln w="12700">
            <a:miter lim="400000"/>
          </a:ln>
        </p:spPr>
        <p:txBody>
          <a:bodyPr wrap="none" lIns="50800" tIns="50800" rIns="50800" bIns="50800" anchor="b">
            <a:spAutoFit/>
          </a:bodyPr>
          <a:lstStyle>
            <a:lvl1pPr algn="ctr" defTabSz="292100">
              <a:lnSpc>
                <a:spcPct val="100000"/>
              </a:lnSpc>
              <a:spcBef>
                <a:spcPts val="0"/>
              </a:spcBef>
              <a:defRPr sz="900" spc="0">
                <a:solidFill>
                  <a:srgbClr val="000000"/>
                </a:solidFill>
                <a:latin typeface="Helvetica Neue"/>
                <a:ea typeface="Helvetica Neue"/>
                <a:cs typeface="Helvetica Neue"/>
              </a:defRPr>
            </a:lvl1pPr>
          </a:lstStyle>
          <a:p>
            <a:pPr>
              <a:defRPr/>
            </a:pPr>
            <a:fld id="{6208022D-D0CE-407A-B9F8-061574080297}" type="slidenum">
              <a:rPr lang="it-IT" smtClean="0"/>
              <a:t>‹#›</a:t>
            </a:fld>
            <a:endParaRPr lang="it-IT"/>
          </a:p>
        </p:txBody>
      </p:sp>
    </p:spTree>
    <p:extLst>
      <p:ext uri="{BB962C8B-B14F-4D97-AF65-F5344CB8AC3E}">
        <p14:creationId xmlns:p14="http://schemas.microsoft.com/office/powerpoint/2010/main" val="304768038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90" r:id="rId17"/>
    <p:sldLayoutId id="2147483651" r:id="rId18"/>
    <p:sldLayoutId id="2147483653" r:id="rId19"/>
    <p:sldLayoutId id="2147483656" r:id="rId20"/>
    <p:sldLayoutId id="2147483657" r:id="rId21"/>
    <p:sldLayoutId id="2147483658" r:id="rId22"/>
    <p:sldLayoutId id="2147483659" r:id="rId23"/>
    <p:sldLayoutId id="2147483661" r:id="rId24"/>
    <p:sldLayoutId id="2147483662" r:id="rId25"/>
    <p:sldLayoutId id="2147483663" r:id="rId26"/>
    <p:sldLayoutId id="2147483664" r:id="rId27"/>
    <p:sldLayoutId id="2147483665" r:id="rId28"/>
    <p:sldLayoutId id="2147483666" r:id="rId29"/>
    <p:sldLayoutId id="2147483667" r:id="rId30"/>
    <p:sldLayoutId id="2147483668" r:id="rId31"/>
    <p:sldLayoutId id="2147483669" r:id="rId32"/>
    <p:sldLayoutId id="2147483670" r:id="rId33"/>
    <p:sldLayoutId id="2147483671" r:id="rId34"/>
  </p:sldLayoutIdLst>
  <p:hf sldNum="0" hdr="0" dt="0"/>
  <p:txStyles>
    <p:titleStyle>
      <a:lvl1pPr marL="0" marR="0" indent="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1pPr>
      <a:lvl2pPr marL="0" marR="0" indent="2286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2pPr>
      <a:lvl3pPr marL="0" marR="0" indent="4572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3pPr>
      <a:lvl4pPr marL="0" marR="0" indent="6858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4pPr>
      <a:lvl5pPr marL="0" marR="0" indent="9144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5pPr>
      <a:lvl6pPr marL="0" marR="0" indent="11430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6pPr>
      <a:lvl7pPr marL="0" marR="0" indent="13716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7pPr>
      <a:lvl8pPr marL="0" marR="0" indent="16002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8pPr>
      <a:lvl9pPr marL="0" marR="0" indent="18288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9pPr>
    </p:titleStyle>
    <p:bodyStyle>
      <a:lvl1pPr marL="152400" marR="0" indent="-152400" algn="just" defTabSz="228600" eaLnBrk="1" hangingPunct="1">
        <a:lnSpc>
          <a:spcPct val="120000"/>
        </a:lnSpc>
        <a:spcBef>
          <a:spcPts val="250"/>
        </a:spcBef>
        <a:spcAft>
          <a:spcPts val="0"/>
        </a:spcAft>
        <a:buClrTx/>
        <a:buSzPct val="123000"/>
        <a:buFontTx/>
        <a:buChar char="•"/>
        <a:defRPr sz="1200" b="0" i="0" u="none" strike="noStrike" cap="none" spc="-6">
          <a:solidFill>
            <a:srgbClr val="484747"/>
          </a:solidFill>
          <a:latin typeface="Albert Sans Regular Light"/>
          <a:ea typeface="Albert Sans Regular Light"/>
          <a:cs typeface="Albert Sans Regular Light"/>
        </a:defRPr>
      </a:lvl1pPr>
      <a:lvl2pPr marL="457200" marR="0" indent="-152400" algn="just" defTabSz="228600" eaLnBrk="1" hangingPunct="1">
        <a:lnSpc>
          <a:spcPct val="120000"/>
        </a:lnSpc>
        <a:spcBef>
          <a:spcPts val="250"/>
        </a:spcBef>
        <a:spcAft>
          <a:spcPts val="0"/>
        </a:spcAft>
        <a:buClrTx/>
        <a:buSzPct val="123000"/>
        <a:buFontTx/>
        <a:buChar char="•"/>
        <a:defRPr sz="1200" b="0" i="0" u="none" strike="noStrike" cap="none" spc="-6">
          <a:solidFill>
            <a:srgbClr val="484747"/>
          </a:solidFill>
          <a:latin typeface="Albert Sans Regular Light"/>
          <a:ea typeface="Albert Sans Regular Light"/>
          <a:cs typeface="Albert Sans Regular Light"/>
        </a:defRPr>
      </a:lvl2pPr>
      <a:lvl3pPr marL="762000" marR="0" indent="-152400" algn="just" defTabSz="228600" eaLnBrk="1" hangingPunct="1">
        <a:lnSpc>
          <a:spcPct val="120000"/>
        </a:lnSpc>
        <a:spcBef>
          <a:spcPts val="250"/>
        </a:spcBef>
        <a:spcAft>
          <a:spcPts val="0"/>
        </a:spcAft>
        <a:buClrTx/>
        <a:buSzPct val="123000"/>
        <a:buFontTx/>
        <a:buChar char="•"/>
        <a:defRPr sz="1200" b="0" i="0" u="none" strike="noStrike" cap="none" spc="-6">
          <a:solidFill>
            <a:srgbClr val="484747"/>
          </a:solidFill>
          <a:latin typeface="Albert Sans Regular Light"/>
          <a:ea typeface="Albert Sans Regular Light"/>
          <a:cs typeface="Albert Sans Regular Light"/>
        </a:defRPr>
      </a:lvl3pPr>
      <a:lvl4pPr marL="1066800" marR="0" indent="-152400" algn="just" defTabSz="228600" eaLnBrk="1" hangingPunct="1">
        <a:lnSpc>
          <a:spcPct val="120000"/>
        </a:lnSpc>
        <a:spcBef>
          <a:spcPts val="250"/>
        </a:spcBef>
        <a:spcAft>
          <a:spcPts val="0"/>
        </a:spcAft>
        <a:buClrTx/>
        <a:buSzPct val="123000"/>
        <a:buFontTx/>
        <a:buChar char="•"/>
        <a:defRPr sz="1200" b="0" i="0" u="none" strike="noStrike" cap="none" spc="-6">
          <a:solidFill>
            <a:srgbClr val="484747"/>
          </a:solidFill>
          <a:latin typeface="Albert Sans Regular Light"/>
          <a:ea typeface="Albert Sans Regular Light"/>
          <a:cs typeface="Albert Sans Regular Light"/>
        </a:defRPr>
      </a:lvl4pPr>
      <a:lvl5pPr marL="1371600" marR="0" indent="-152400" algn="just" defTabSz="228600" eaLnBrk="1" hangingPunct="1">
        <a:lnSpc>
          <a:spcPct val="120000"/>
        </a:lnSpc>
        <a:spcBef>
          <a:spcPts val="250"/>
        </a:spcBef>
        <a:spcAft>
          <a:spcPts val="0"/>
        </a:spcAft>
        <a:buClrTx/>
        <a:buSzPct val="123000"/>
        <a:buFontTx/>
        <a:buChar char="•"/>
        <a:defRPr sz="1200" b="0" i="0" u="none" strike="noStrike" cap="none" spc="-6">
          <a:solidFill>
            <a:srgbClr val="484747"/>
          </a:solidFill>
          <a:latin typeface="Albert Sans Regular Light"/>
          <a:ea typeface="Albert Sans Regular Light"/>
          <a:cs typeface="Albert Sans Regular Light"/>
        </a:defRPr>
      </a:lvl5pPr>
      <a:lvl6pPr marL="1676400" marR="0" indent="-152400" algn="just" defTabSz="228600" eaLnBrk="1" hangingPunct="1">
        <a:lnSpc>
          <a:spcPct val="120000"/>
        </a:lnSpc>
        <a:spcBef>
          <a:spcPts val="250"/>
        </a:spcBef>
        <a:spcAft>
          <a:spcPts val="0"/>
        </a:spcAft>
        <a:buClrTx/>
        <a:buSzPct val="123000"/>
        <a:buFontTx/>
        <a:buChar char="•"/>
        <a:defRPr sz="1200" b="0" i="0" u="none" strike="noStrike" cap="none" spc="-6">
          <a:solidFill>
            <a:srgbClr val="484747"/>
          </a:solidFill>
          <a:latin typeface="Albert Sans Regular Light"/>
          <a:ea typeface="Albert Sans Regular Light"/>
          <a:cs typeface="Albert Sans Regular Light"/>
        </a:defRPr>
      </a:lvl6pPr>
      <a:lvl7pPr marL="1981200" marR="0" indent="-152400" algn="just" defTabSz="228600" eaLnBrk="1" hangingPunct="1">
        <a:lnSpc>
          <a:spcPct val="120000"/>
        </a:lnSpc>
        <a:spcBef>
          <a:spcPts val="250"/>
        </a:spcBef>
        <a:spcAft>
          <a:spcPts val="0"/>
        </a:spcAft>
        <a:buClrTx/>
        <a:buSzPct val="123000"/>
        <a:buFontTx/>
        <a:buChar char="•"/>
        <a:defRPr sz="1200" b="0" i="0" u="none" strike="noStrike" cap="none" spc="-6">
          <a:solidFill>
            <a:srgbClr val="484747"/>
          </a:solidFill>
          <a:latin typeface="Albert Sans Regular Light"/>
          <a:ea typeface="Albert Sans Regular Light"/>
          <a:cs typeface="Albert Sans Regular Light"/>
        </a:defRPr>
      </a:lvl7pPr>
      <a:lvl8pPr marL="2286000" marR="0" indent="-152400" algn="just" defTabSz="228600" eaLnBrk="1" hangingPunct="1">
        <a:lnSpc>
          <a:spcPct val="120000"/>
        </a:lnSpc>
        <a:spcBef>
          <a:spcPts val="250"/>
        </a:spcBef>
        <a:spcAft>
          <a:spcPts val="0"/>
        </a:spcAft>
        <a:buClrTx/>
        <a:buSzPct val="123000"/>
        <a:buFontTx/>
        <a:buChar char="•"/>
        <a:defRPr sz="1200" b="0" i="0" u="none" strike="noStrike" cap="none" spc="-6">
          <a:solidFill>
            <a:srgbClr val="484747"/>
          </a:solidFill>
          <a:latin typeface="Albert Sans Regular Light"/>
          <a:ea typeface="Albert Sans Regular Light"/>
          <a:cs typeface="Albert Sans Regular Light"/>
        </a:defRPr>
      </a:lvl8pPr>
      <a:lvl9pPr marL="2590800" marR="0" indent="-152400" algn="just" defTabSz="228600" eaLnBrk="1" hangingPunct="1">
        <a:lnSpc>
          <a:spcPct val="120000"/>
        </a:lnSpc>
        <a:spcBef>
          <a:spcPts val="250"/>
        </a:spcBef>
        <a:spcAft>
          <a:spcPts val="0"/>
        </a:spcAft>
        <a:buClrTx/>
        <a:buSzPct val="123000"/>
        <a:buFontTx/>
        <a:buChar char="•"/>
        <a:defRPr sz="1200" b="0" i="0" u="none" strike="noStrike" cap="none" spc="-6">
          <a:solidFill>
            <a:srgbClr val="484747"/>
          </a:solidFill>
          <a:latin typeface="Albert Sans Regular Light"/>
          <a:ea typeface="Albert Sans Regular Light"/>
          <a:cs typeface="Albert Sans Regular Light"/>
        </a:defRPr>
      </a:lvl9pPr>
    </p:bodyStyle>
    <p:otherStyle>
      <a:lvl1pPr marL="0" marR="0" indent="0" algn="ctr" defTabSz="292100" eaLnBrk="1" hangingPunct="1">
        <a:lnSpc>
          <a:spcPct val="100000"/>
        </a:lnSpc>
        <a:spcBef>
          <a:spcPts val="0"/>
        </a:spcBef>
        <a:spcAft>
          <a:spcPts val="0"/>
        </a:spcAft>
        <a:buClrTx/>
        <a:buSzTx/>
        <a:buFontTx/>
        <a:buNone/>
        <a:defRPr sz="900" b="0" i="0" u="none" strike="noStrike" cap="none" spc="0">
          <a:solidFill>
            <a:schemeClr val="tx1"/>
          </a:solidFill>
          <a:latin typeface="+mn-lt"/>
          <a:ea typeface="+mn-ea"/>
          <a:cs typeface="+mn-cs"/>
        </a:defRPr>
      </a:lvl1pPr>
      <a:lvl2pPr marL="0" marR="0" indent="228600" algn="ctr" defTabSz="292100" eaLnBrk="1" hangingPunct="1">
        <a:lnSpc>
          <a:spcPct val="100000"/>
        </a:lnSpc>
        <a:spcBef>
          <a:spcPts val="0"/>
        </a:spcBef>
        <a:spcAft>
          <a:spcPts val="0"/>
        </a:spcAft>
        <a:buClrTx/>
        <a:buSzTx/>
        <a:buFontTx/>
        <a:buNone/>
        <a:defRPr sz="900" b="0" i="0" u="none" strike="noStrike" cap="none" spc="0">
          <a:solidFill>
            <a:schemeClr val="tx1"/>
          </a:solidFill>
          <a:latin typeface="+mn-lt"/>
          <a:ea typeface="+mn-ea"/>
          <a:cs typeface="+mn-cs"/>
        </a:defRPr>
      </a:lvl2pPr>
      <a:lvl3pPr marL="0" marR="0" indent="457200" algn="ctr" defTabSz="292100" eaLnBrk="1" hangingPunct="1">
        <a:lnSpc>
          <a:spcPct val="100000"/>
        </a:lnSpc>
        <a:spcBef>
          <a:spcPts val="0"/>
        </a:spcBef>
        <a:spcAft>
          <a:spcPts val="0"/>
        </a:spcAft>
        <a:buClrTx/>
        <a:buSzTx/>
        <a:buFontTx/>
        <a:buNone/>
        <a:defRPr sz="900" b="0" i="0" u="none" strike="noStrike" cap="none" spc="0">
          <a:solidFill>
            <a:schemeClr val="tx1"/>
          </a:solidFill>
          <a:latin typeface="+mn-lt"/>
          <a:ea typeface="+mn-ea"/>
          <a:cs typeface="+mn-cs"/>
        </a:defRPr>
      </a:lvl3pPr>
      <a:lvl4pPr marL="0" marR="0" indent="685800" algn="ctr" defTabSz="292100" eaLnBrk="1" hangingPunct="1">
        <a:lnSpc>
          <a:spcPct val="100000"/>
        </a:lnSpc>
        <a:spcBef>
          <a:spcPts val="0"/>
        </a:spcBef>
        <a:spcAft>
          <a:spcPts val="0"/>
        </a:spcAft>
        <a:buClrTx/>
        <a:buSzTx/>
        <a:buFontTx/>
        <a:buNone/>
        <a:defRPr sz="900" b="0" i="0" u="none" strike="noStrike" cap="none" spc="0">
          <a:solidFill>
            <a:schemeClr val="tx1"/>
          </a:solidFill>
          <a:latin typeface="+mn-lt"/>
          <a:ea typeface="+mn-ea"/>
          <a:cs typeface="+mn-cs"/>
        </a:defRPr>
      </a:lvl4pPr>
      <a:lvl5pPr marL="0" marR="0" indent="914400" algn="ctr" defTabSz="292100" eaLnBrk="1" hangingPunct="1">
        <a:lnSpc>
          <a:spcPct val="100000"/>
        </a:lnSpc>
        <a:spcBef>
          <a:spcPts val="0"/>
        </a:spcBef>
        <a:spcAft>
          <a:spcPts val="0"/>
        </a:spcAft>
        <a:buClrTx/>
        <a:buSzTx/>
        <a:buFontTx/>
        <a:buNone/>
        <a:defRPr sz="900" b="0" i="0" u="none" strike="noStrike" cap="none" spc="0">
          <a:solidFill>
            <a:schemeClr val="tx1"/>
          </a:solidFill>
          <a:latin typeface="+mn-lt"/>
          <a:ea typeface="+mn-ea"/>
          <a:cs typeface="+mn-cs"/>
        </a:defRPr>
      </a:lvl5pPr>
      <a:lvl6pPr marL="0" marR="0" indent="1143000" algn="ctr" defTabSz="292100" eaLnBrk="1" hangingPunct="1">
        <a:lnSpc>
          <a:spcPct val="100000"/>
        </a:lnSpc>
        <a:spcBef>
          <a:spcPts val="0"/>
        </a:spcBef>
        <a:spcAft>
          <a:spcPts val="0"/>
        </a:spcAft>
        <a:buClrTx/>
        <a:buSzTx/>
        <a:buFontTx/>
        <a:buNone/>
        <a:defRPr sz="900" b="0" i="0" u="none" strike="noStrike" cap="none" spc="0">
          <a:solidFill>
            <a:schemeClr val="tx1"/>
          </a:solidFill>
          <a:latin typeface="+mn-lt"/>
          <a:ea typeface="+mn-ea"/>
          <a:cs typeface="+mn-cs"/>
        </a:defRPr>
      </a:lvl6pPr>
      <a:lvl7pPr marL="0" marR="0" indent="1371600" algn="ctr" defTabSz="292100" eaLnBrk="1" hangingPunct="1">
        <a:lnSpc>
          <a:spcPct val="100000"/>
        </a:lnSpc>
        <a:spcBef>
          <a:spcPts val="0"/>
        </a:spcBef>
        <a:spcAft>
          <a:spcPts val="0"/>
        </a:spcAft>
        <a:buClrTx/>
        <a:buSzTx/>
        <a:buFontTx/>
        <a:buNone/>
        <a:defRPr sz="900" b="0" i="0" u="none" strike="noStrike" cap="none" spc="0">
          <a:solidFill>
            <a:schemeClr val="tx1"/>
          </a:solidFill>
          <a:latin typeface="+mn-lt"/>
          <a:ea typeface="+mn-ea"/>
          <a:cs typeface="+mn-cs"/>
        </a:defRPr>
      </a:lvl7pPr>
      <a:lvl8pPr marL="0" marR="0" indent="1600200" algn="ctr" defTabSz="292100" eaLnBrk="1" hangingPunct="1">
        <a:lnSpc>
          <a:spcPct val="100000"/>
        </a:lnSpc>
        <a:spcBef>
          <a:spcPts val="0"/>
        </a:spcBef>
        <a:spcAft>
          <a:spcPts val="0"/>
        </a:spcAft>
        <a:buClrTx/>
        <a:buSzTx/>
        <a:buFontTx/>
        <a:buNone/>
        <a:defRPr sz="900" b="0" i="0" u="none" strike="noStrike" cap="none" spc="0">
          <a:solidFill>
            <a:schemeClr val="tx1"/>
          </a:solidFill>
          <a:latin typeface="+mn-lt"/>
          <a:ea typeface="+mn-ea"/>
          <a:cs typeface="+mn-cs"/>
        </a:defRPr>
      </a:lvl8pPr>
      <a:lvl9pPr marL="0" marR="0" indent="1828800" algn="ctr" defTabSz="292100" eaLnBrk="1" hangingPunct="1">
        <a:lnSpc>
          <a:spcPct val="100000"/>
        </a:lnSpc>
        <a:spcBef>
          <a:spcPts val="0"/>
        </a:spcBef>
        <a:spcAft>
          <a:spcPts val="0"/>
        </a:spcAft>
        <a:buClrTx/>
        <a:buSzTx/>
        <a:buFontTx/>
        <a:buNone/>
        <a:defRPr sz="900" b="0" i="0" u="none" strike="noStrike" cap="none" spc="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Bloom%27s_taxonomy#/media/File:Bloom%E2%80%99s_Taxonomy_Verbs.png" TargetMode="External"/><Relationship Id="rId2" Type="http://schemas.openxmlformats.org/officeDocument/2006/relationships/image" Target="../media/image21.png"/><Relationship Id="rId1" Type="http://schemas.openxmlformats.org/officeDocument/2006/relationships/slideLayout" Target="../slideLayouts/slideLayout15.xml"/><Relationship Id="rId6" Type="http://schemas.openxmlformats.org/officeDocument/2006/relationships/hyperlink" Target="https://creativecommons.org/licenses/by/4.0/" TargetMode="External"/><Relationship Id="rId5" Type="http://schemas.openxmlformats.org/officeDocument/2006/relationships/hyperlink" Target="https://en.wikipedia.org/wiki/Bloom%27s_taxonomy" TargetMode="External"/><Relationship Id="rId4" Type="http://schemas.openxmlformats.org/officeDocument/2006/relationships/hyperlink" Target="https://www.fractuslearning.com/" TargetMode="Externa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hyperlink" Target="https://doi.org/10.15497/RDA00073" TargetMode="External"/><Relationship Id="rId1" Type="http://schemas.openxmlformats.org/officeDocument/2006/relationships/slideLayout" Target="../slideLayouts/slideLayout17.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hyperlink" Target="https://wiki.creativecommons.org/wiki/Recommended_practices_for_attribution" TargetMode="External"/><Relationship Id="rId1" Type="http://schemas.openxmlformats.org/officeDocument/2006/relationships/slideLayout" Target="../slideLayouts/slideLayout1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www.flickr.com/photos/sixteenmilesofstring/" TargetMode="External"/><Relationship Id="rId7" Type="http://schemas.openxmlformats.org/officeDocument/2006/relationships/hyperlink" Target="https://creativecommons.org/licenses/by-nc-nd/4.0/" TargetMode="External"/><Relationship Id="rId2" Type="http://schemas.openxmlformats.org/officeDocument/2006/relationships/hyperlink" Target="http://www.flickr.com/photos/sixteenmilesofstring/8256206923/in/set-72157632200936657" TargetMode="External"/><Relationship Id="rId1" Type="http://schemas.openxmlformats.org/officeDocument/2006/relationships/slideLayout" Target="../slideLayouts/slideLayout15.xml"/><Relationship Id="rId6" Type="http://schemas.openxmlformats.org/officeDocument/2006/relationships/hyperlink" Target="https://github.com/getify" TargetMode="External"/><Relationship Id="rId5" Type="http://schemas.openxmlformats.org/officeDocument/2006/relationships/hyperlink" Target="https://github.com/getify/You-Dont-Know-JS" TargetMode="External"/><Relationship Id="rId4" Type="http://schemas.openxmlformats.org/officeDocument/2006/relationships/hyperlink" Target="http://creativecommons.org/licenses/by/4.0/" TargetMode="Externa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5.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7.xml.rels><?xml version="1.0" encoding="UTF-8" standalone="yes"?>
<Relationships xmlns="http://schemas.openxmlformats.org/package/2006/relationships"><Relationship Id="rId2" Type="http://schemas.openxmlformats.org/officeDocument/2006/relationships/hyperlink" Target="https://webaim.org/techniques/alttext/" TargetMode="Externa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5.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5.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orcid.org/0000-0003-0034-2855"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5.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github.com/FAIR-by-Design-Methodology/templates" TargetMode="Externa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mailto:sonja.Filiposka@finki.ukim.mk" TargetMode="Externa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2" Type="http://schemas.openxmlformats.org/officeDocument/2006/relationships/hyperlink" Target="https://doi.org/10.5281/zenodo.8305482" TargetMode="Externa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ECC40-FCE8-A244-9E2F-0B3E8907508A}"/>
              </a:ext>
            </a:extLst>
          </p:cNvPr>
          <p:cNvSpPr>
            <a:spLocks noGrp="1"/>
          </p:cNvSpPr>
          <p:nvPr>
            <p:ph type="title"/>
          </p:nvPr>
        </p:nvSpPr>
        <p:spPr>
          <a:xfrm>
            <a:off x="5868557" y="1138036"/>
            <a:ext cx="5444382" cy="1402470"/>
          </a:xfrm>
        </p:spPr>
        <p:txBody>
          <a:bodyPr anchor="t">
            <a:normAutofit/>
          </a:bodyPr>
          <a:lstStyle/>
          <a:p>
            <a:r>
              <a:rPr lang="en-GB" sz="4800" dirty="0"/>
              <a:t>Welcome</a:t>
            </a:r>
            <a:endParaRPr lang="en-GB" sz="3200" dirty="0"/>
          </a:p>
        </p:txBody>
      </p:sp>
      <p:sp>
        <p:nvSpPr>
          <p:cNvPr id="3" name="Content Placeholder 2">
            <a:extLst>
              <a:ext uri="{FF2B5EF4-FFF2-40B4-BE49-F238E27FC236}">
                <a16:creationId xmlns:a16="http://schemas.microsoft.com/office/drawing/2014/main" id="{18D8F815-C78E-3245-BD06-4857798C5A28}"/>
              </a:ext>
            </a:extLst>
          </p:cNvPr>
          <p:cNvSpPr>
            <a:spLocks noGrp="1"/>
          </p:cNvSpPr>
          <p:nvPr>
            <p:ph idx="1"/>
          </p:nvPr>
        </p:nvSpPr>
        <p:spPr>
          <a:xfrm>
            <a:off x="5868557" y="2551176"/>
            <a:ext cx="5444382" cy="3591207"/>
          </a:xfrm>
        </p:spPr>
        <p:txBody>
          <a:bodyPr>
            <a:normAutofit/>
          </a:bodyPr>
          <a:lstStyle/>
          <a:p>
            <a:r>
              <a:rPr lang="en-GB" sz="2400" dirty="0">
                <a:solidFill>
                  <a:srgbClr val="0070C0"/>
                </a:solidFill>
              </a:rPr>
              <a:t>We’ll be starting shortly…</a:t>
            </a:r>
          </a:p>
          <a:p>
            <a:endParaRPr lang="en-GB" sz="2400" dirty="0">
              <a:solidFill>
                <a:srgbClr val="0070C0"/>
              </a:solidFill>
            </a:endParaRPr>
          </a:p>
          <a:p>
            <a:pPr algn="l"/>
            <a:r>
              <a:rPr lang="en-GB" sz="2400" dirty="0">
                <a:solidFill>
                  <a:srgbClr val="92D050"/>
                </a:solidFill>
              </a:rPr>
              <a:t>It’s recommended that you use </a:t>
            </a:r>
            <a:br>
              <a:rPr lang="en-GB" sz="2400" dirty="0">
                <a:solidFill>
                  <a:srgbClr val="92D050"/>
                </a:solidFill>
              </a:rPr>
            </a:br>
            <a:r>
              <a:rPr lang="en-GB" sz="2400" dirty="0">
                <a:solidFill>
                  <a:srgbClr val="92D050"/>
                </a:solidFill>
              </a:rPr>
              <a:t>headset for better audio quality</a:t>
            </a:r>
          </a:p>
        </p:txBody>
      </p:sp>
      <p:pic>
        <p:nvPicPr>
          <p:cNvPr id="6" name="Picture 5" descr="Light bulb on yellow background with sketched light beams and cord">
            <a:extLst>
              <a:ext uri="{FF2B5EF4-FFF2-40B4-BE49-F238E27FC236}">
                <a16:creationId xmlns:a16="http://schemas.microsoft.com/office/drawing/2014/main" id="{21F98AD2-E4E6-C1F4-4B6C-A4FDCCE5B9D9}"/>
              </a:ext>
            </a:extLst>
          </p:cNvPr>
          <p:cNvPicPr>
            <a:picLocks noChangeAspect="1"/>
          </p:cNvPicPr>
          <p:nvPr/>
        </p:nvPicPr>
        <p:blipFill rotWithShape="1">
          <a:blip r:embed="rId2">
            <a:grayscl/>
          </a:blip>
          <a:srcRect l="49032" r="4774"/>
          <a:stretch/>
        </p:blipFill>
        <p:spPr>
          <a:xfrm>
            <a:off x="-1" y="10"/>
            <a:ext cx="5151179" cy="6857990"/>
          </a:xfrm>
          <a:prstGeom prst="rect">
            <a:avLst/>
          </a:prstGeom>
        </p:spPr>
      </p:pic>
    </p:spTree>
    <p:extLst>
      <p:ext uri="{BB962C8B-B14F-4D97-AF65-F5344CB8AC3E}">
        <p14:creationId xmlns:p14="http://schemas.microsoft.com/office/powerpoint/2010/main" val="648729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4BD7F-9048-BE47-95C9-59B13C9E9677}"/>
              </a:ext>
            </a:extLst>
          </p:cNvPr>
          <p:cNvSpPr>
            <a:spLocks noGrp="1"/>
          </p:cNvSpPr>
          <p:nvPr>
            <p:ph type="title"/>
          </p:nvPr>
        </p:nvSpPr>
        <p:spPr>
          <a:xfrm>
            <a:off x="0" y="264023"/>
            <a:ext cx="12192000" cy="1325563"/>
          </a:xfrm>
        </p:spPr>
        <p:txBody>
          <a:bodyPr>
            <a:normAutofit/>
          </a:bodyPr>
          <a:lstStyle/>
          <a:p>
            <a:r>
              <a:rPr lang="en-GB" sz="4700" dirty="0">
                <a:solidFill>
                  <a:schemeClr val="tx1"/>
                </a:solidFill>
              </a:rPr>
              <a:t>Step 2: Revise Learning Objectives</a:t>
            </a:r>
          </a:p>
        </p:txBody>
      </p:sp>
      <p:pic>
        <p:nvPicPr>
          <p:cNvPr id="6" name="Content Placeholder 5" descr="Bloom's taxonomy verbs categorised in the different complexity levels">
            <a:extLst>
              <a:ext uri="{FF2B5EF4-FFF2-40B4-BE49-F238E27FC236}">
                <a16:creationId xmlns:a16="http://schemas.microsoft.com/office/drawing/2014/main" id="{8E60621A-AC6F-ED49-9D3A-949026A5DF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34042" y="1017304"/>
            <a:ext cx="6723916" cy="5148000"/>
          </a:xfrm>
        </p:spPr>
      </p:pic>
      <p:sp>
        <p:nvSpPr>
          <p:cNvPr id="7" name="TextBox 6">
            <a:extLst>
              <a:ext uri="{FF2B5EF4-FFF2-40B4-BE49-F238E27FC236}">
                <a16:creationId xmlns:a16="http://schemas.microsoft.com/office/drawing/2014/main" id="{3D31F308-8012-6141-89C0-5021B99D302C}"/>
              </a:ext>
            </a:extLst>
          </p:cNvPr>
          <p:cNvSpPr txBox="1"/>
          <p:nvPr/>
        </p:nvSpPr>
        <p:spPr>
          <a:xfrm>
            <a:off x="2324573" y="6093296"/>
            <a:ext cx="7600499" cy="276999"/>
          </a:xfrm>
          <a:prstGeom prst="rect">
            <a:avLst/>
          </a:prstGeom>
          <a:noFill/>
        </p:spPr>
        <p:txBody>
          <a:bodyPr wrap="square" rtlCol="0">
            <a:spAutoFit/>
          </a:bodyPr>
          <a:lstStyle/>
          <a:p>
            <a:pPr algn="ctr"/>
            <a:r>
              <a:rPr lang="en-GB" sz="1200" dirty="0">
                <a:hlinkClick r:id="rId3" tooltip="https://en.wikipedia.org/wiki/Bloom%27s_taxonomy#/media/File:Bloom%E2%80%99s_Taxonomy_Verbs.png"/>
              </a:rPr>
              <a:t>Bloom's taxonomy</a:t>
            </a:r>
            <a:r>
              <a:rPr lang="en-GB" sz="1200" dirty="0"/>
              <a:t> by </a:t>
            </a:r>
            <a:r>
              <a:rPr lang="en-GB" sz="1200" dirty="0">
                <a:hlinkClick r:id="rId4" tooltip="https://www.fractuslearning.com/"/>
              </a:rPr>
              <a:t>Fractus Learning</a:t>
            </a:r>
            <a:r>
              <a:rPr lang="en-GB" sz="1200" dirty="0"/>
              <a:t>. (2023, July 10). In </a:t>
            </a:r>
            <a:r>
              <a:rPr lang="en-GB" sz="1200" dirty="0">
                <a:hlinkClick r:id="rId5" tooltip="https://en.wikipedia.org/wiki/Bloom%27s_taxonomy"/>
              </a:rPr>
              <a:t>Wikipedia</a:t>
            </a:r>
            <a:r>
              <a:rPr lang="en-GB" sz="1200" dirty="0"/>
              <a:t> licensed under the terms of </a:t>
            </a:r>
            <a:r>
              <a:rPr lang="en-GB" sz="1200" dirty="0">
                <a:hlinkClick r:id="rId6" tooltip="https://creativecommons.org/licenses/by/4.0/"/>
              </a:rPr>
              <a:t>CC BY-SA 4.0</a:t>
            </a:r>
            <a:r>
              <a:rPr lang="en-GB" sz="1200" dirty="0"/>
              <a:t>.</a:t>
            </a:r>
            <a:endParaRPr lang="en-GB" sz="1000" dirty="0"/>
          </a:p>
        </p:txBody>
      </p:sp>
    </p:spTree>
    <p:extLst>
      <p:ext uri="{BB962C8B-B14F-4D97-AF65-F5344CB8AC3E}">
        <p14:creationId xmlns:p14="http://schemas.microsoft.com/office/powerpoint/2010/main" val="767381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DAA56-493E-73DB-C556-E25D2061B8E5}"/>
              </a:ext>
            </a:extLst>
          </p:cNvPr>
          <p:cNvSpPr>
            <a:spLocks noGrp="1"/>
          </p:cNvSpPr>
          <p:nvPr>
            <p:ph type="title"/>
          </p:nvPr>
        </p:nvSpPr>
        <p:spPr>
          <a:xfrm>
            <a:off x="550863" y="365125"/>
            <a:ext cx="11090274" cy="1325563"/>
          </a:xfrm>
        </p:spPr>
        <p:txBody>
          <a:bodyPr>
            <a:normAutofit/>
          </a:bodyPr>
          <a:lstStyle/>
          <a:p>
            <a:r>
              <a:rPr lang="en-MK" sz="4800" dirty="0"/>
              <a:t>How to make SMART learning objectives</a:t>
            </a:r>
          </a:p>
        </p:txBody>
      </p:sp>
      <p:graphicFrame>
        <p:nvGraphicFramePr>
          <p:cNvPr id="6" name="Content Placeholder 2" descr="Specific - Clearly define what the learner will achieve. Avoid vague terms like “learn” or “understand.”&#10;Measurable - Use criteria to track progress and determine when the goal is achieved.&#10;Achievable - Ensure the objective is realistic given the resources, time, and learner’s abilities.&#10;Relevant - Align the objective with the overall learning goals and learner’s needs.&#10;Time-bound - Specify a deadline or time frame for achieving the objective.&#10;">
            <a:extLst>
              <a:ext uri="{FF2B5EF4-FFF2-40B4-BE49-F238E27FC236}">
                <a16:creationId xmlns:a16="http://schemas.microsoft.com/office/drawing/2014/main" id="{B5C081AB-EAE4-2A48-D13B-47CEF00BD743}"/>
              </a:ext>
            </a:extLst>
          </p:cNvPr>
          <p:cNvGraphicFramePr>
            <a:graphicFrameLocks noGrp="1"/>
          </p:cNvGraphicFramePr>
          <p:nvPr>
            <p:ph idx="1"/>
            <p:extLst>
              <p:ext uri="{D42A27DB-BD31-4B8C-83A1-F6EECF244321}">
                <p14:modId xmlns:p14="http://schemas.microsoft.com/office/powerpoint/2010/main" val="2906366000"/>
              </p:ext>
            </p:extLst>
          </p:nvPr>
        </p:nvGraphicFramePr>
        <p:xfrm>
          <a:off x="191344" y="1556792"/>
          <a:ext cx="11737304" cy="4734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9134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E15A6-7BCA-E946-B009-E59C872D790B}"/>
              </a:ext>
            </a:extLst>
          </p:cNvPr>
          <p:cNvSpPr>
            <a:spLocks noGrp="1"/>
          </p:cNvSpPr>
          <p:nvPr>
            <p:ph type="title"/>
          </p:nvPr>
        </p:nvSpPr>
        <p:spPr>
          <a:xfrm>
            <a:off x="221054" y="451881"/>
            <a:ext cx="2714297" cy="4616774"/>
          </a:xfrm>
        </p:spPr>
        <p:txBody>
          <a:bodyPr>
            <a:normAutofit fontScale="90000"/>
          </a:bodyPr>
          <a:lstStyle/>
          <a:p>
            <a:r>
              <a:rPr lang="en-GB" sz="4400" b="1" dirty="0"/>
              <a:t>Step 3:</a:t>
            </a:r>
            <a:br>
              <a:rPr lang="en-GB" sz="4400" b="1" dirty="0"/>
            </a:br>
            <a:r>
              <a:rPr lang="en-GB" sz="4400" b="1" dirty="0"/>
              <a:t>Use</a:t>
            </a:r>
            <a:br>
              <a:rPr lang="en-GB" sz="4400" b="1" dirty="0"/>
            </a:br>
            <a:r>
              <a:rPr lang="en-GB" sz="4400" b="1" dirty="0"/>
              <a:t>the</a:t>
            </a:r>
            <a:br>
              <a:rPr lang="en-GB" sz="4400" b="1" dirty="0"/>
            </a:br>
            <a:r>
              <a:rPr lang="en-GB" sz="4400" b="1" dirty="0"/>
              <a:t>RDA Minimal Metadata for Learning Resources</a:t>
            </a:r>
            <a:endParaRPr lang="en-GB" sz="4400" dirty="0"/>
          </a:p>
        </p:txBody>
      </p:sp>
      <p:sp>
        <p:nvSpPr>
          <p:cNvPr id="8" name="TextBox 7">
            <a:extLst>
              <a:ext uri="{FF2B5EF4-FFF2-40B4-BE49-F238E27FC236}">
                <a16:creationId xmlns:a16="http://schemas.microsoft.com/office/drawing/2014/main" id="{03C20C74-EBC7-3F4F-B80C-ADC5A39D7799}"/>
              </a:ext>
            </a:extLst>
          </p:cNvPr>
          <p:cNvSpPr txBox="1"/>
          <p:nvPr/>
        </p:nvSpPr>
        <p:spPr>
          <a:xfrm>
            <a:off x="105103" y="5639009"/>
            <a:ext cx="12002813" cy="742319"/>
          </a:xfrm>
          <a:prstGeom prst="rect">
            <a:avLst/>
          </a:prstGeom>
          <a:noFill/>
        </p:spPr>
        <p:txBody>
          <a:bodyPr wrap="square" rtlCol="0">
            <a:spAutoFit/>
          </a:bodyPr>
          <a:lstStyle/>
          <a:p>
            <a:r>
              <a:rPr lang="en-GB" sz="1200" dirty="0"/>
              <a:t>Minimum set of metadata for learning resources by </a:t>
            </a:r>
            <a:r>
              <a:rPr lang="en-GB" sz="1200" dirty="0" err="1"/>
              <a:t>Hoebelheinrich</a:t>
            </a:r>
            <a:r>
              <a:rPr lang="en-GB" sz="1200" dirty="0"/>
              <a:t>, Nancy J, </a:t>
            </a:r>
            <a:r>
              <a:rPr lang="en-GB" sz="1200" dirty="0" err="1"/>
              <a:t>Biernacka</a:t>
            </a:r>
            <a:r>
              <a:rPr lang="en-GB" sz="1200" dirty="0"/>
              <a:t>, Katarzyna, Brazas, Michelle, Castro, Leyla Jael, Fiore, Nicola, Hellström, Margareta, </a:t>
            </a:r>
            <a:r>
              <a:rPr lang="en-GB" sz="1200" dirty="0" err="1"/>
              <a:t>Lazzeri</a:t>
            </a:r>
            <a:r>
              <a:rPr lang="en-GB" sz="1200" dirty="0"/>
              <a:t>, Emma, </a:t>
            </a:r>
            <a:r>
              <a:rPr lang="en-GB" sz="1200" dirty="0" err="1"/>
              <a:t>Leenarts</a:t>
            </a:r>
            <a:r>
              <a:rPr lang="en-GB" sz="1200" dirty="0"/>
              <a:t>, Ellen, Martinez </a:t>
            </a:r>
            <a:r>
              <a:rPr lang="en-GB" sz="1200" dirty="0" err="1"/>
              <a:t>Lavanchy</a:t>
            </a:r>
            <a:r>
              <a:rPr lang="en-GB" sz="1200" dirty="0"/>
              <a:t>, Paula Maria, Newbold, Elizabeth, </a:t>
            </a:r>
            <a:r>
              <a:rPr lang="en-GB" sz="1200" dirty="0" err="1"/>
              <a:t>Nurnberger</a:t>
            </a:r>
            <a:r>
              <a:rPr lang="en-GB" sz="1200" dirty="0"/>
              <a:t>, Amy, </a:t>
            </a:r>
            <a:r>
              <a:rPr lang="en-GB" sz="1200" dirty="0" err="1"/>
              <a:t>Plomp</a:t>
            </a:r>
            <a:r>
              <a:rPr lang="en-GB" sz="1200" dirty="0"/>
              <a:t>, Esther, Vaira, Lucia, van Gelder, Celia W G, &amp; Whyte, Angus. (2022). </a:t>
            </a:r>
            <a:r>
              <a:rPr lang="en-GB" sz="1200" dirty="0">
                <a:hlinkClick r:id="rId2"/>
              </a:rPr>
              <a:t>Recommendations for a minimal metadata set to aid harmonised discovery of learning resources</a:t>
            </a:r>
            <a:r>
              <a:rPr lang="en-GB" sz="1200" dirty="0"/>
              <a:t> on </a:t>
            </a:r>
            <a:r>
              <a:rPr lang="en-GB" sz="1200" dirty="0" err="1"/>
              <a:t>Zenodo</a:t>
            </a:r>
            <a:r>
              <a:rPr lang="en-GB" sz="1200" dirty="0"/>
              <a:t> licensed under </a:t>
            </a:r>
            <a:r>
              <a:rPr lang="en-GB" sz="1200" dirty="0">
                <a:hlinkClick r:id="rId3"/>
              </a:rPr>
              <a:t>CC BY 4.0</a:t>
            </a:r>
            <a:endParaRPr lang="en-GB" sz="1200" dirty="0"/>
          </a:p>
        </p:txBody>
      </p:sp>
      <p:pic>
        <p:nvPicPr>
          <p:cNvPr id="9" name="Picture 8" descr="14 fields of the RDA metadata schema">
            <a:extLst>
              <a:ext uri="{FF2B5EF4-FFF2-40B4-BE49-F238E27FC236}">
                <a16:creationId xmlns:a16="http://schemas.microsoft.com/office/drawing/2014/main" id="{EEB33763-8222-FA46-9B8E-CDEFE00663F4}"/>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37490" y="-69663"/>
            <a:ext cx="8345213" cy="5874927"/>
          </a:xfrm>
          <a:prstGeom prst="rect">
            <a:avLst/>
          </a:prstGeom>
        </p:spPr>
      </p:pic>
    </p:spTree>
    <p:extLst>
      <p:ext uri="{BB962C8B-B14F-4D97-AF65-F5344CB8AC3E}">
        <p14:creationId xmlns:p14="http://schemas.microsoft.com/office/powerpoint/2010/main" val="2648577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ups of coffee">
            <a:extLst>
              <a:ext uri="{FF2B5EF4-FFF2-40B4-BE49-F238E27FC236}">
                <a16:creationId xmlns:a16="http://schemas.microsoft.com/office/drawing/2014/main" id="{A6A132E1-7AF4-3A8A-3417-033AB05048F3}"/>
              </a:ext>
            </a:extLst>
          </p:cNvPr>
          <p:cNvPicPr>
            <a:picLocks noChangeAspect="1"/>
          </p:cNvPicPr>
          <p:nvPr/>
        </p:nvPicPr>
        <p:blipFill rotWithShape="1">
          <a:blip r:embed="rId2"/>
          <a:srcRect t="13271" b="2459"/>
          <a:stretch/>
        </p:blipFill>
        <p:spPr>
          <a:xfrm>
            <a:off x="3" y="10"/>
            <a:ext cx="12191997" cy="6857988"/>
          </a:xfrm>
          <a:prstGeom prst="rect">
            <a:avLst/>
          </a:prstGeom>
        </p:spPr>
      </p:pic>
      <p:sp>
        <p:nvSpPr>
          <p:cNvPr id="2" name="Title 1">
            <a:extLst>
              <a:ext uri="{FF2B5EF4-FFF2-40B4-BE49-F238E27FC236}">
                <a16:creationId xmlns:a16="http://schemas.microsoft.com/office/drawing/2014/main" id="{1185E283-3C9A-F546-8E76-7C6FA45E6DA2}"/>
              </a:ext>
            </a:extLst>
          </p:cNvPr>
          <p:cNvSpPr>
            <a:spLocks noGrp="1"/>
          </p:cNvSpPr>
          <p:nvPr>
            <p:ph type="title"/>
          </p:nvPr>
        </p:nvSpPr>
        <p:spPr>
          <a:xfrm>
            <a:off x="2999656" y="2996952"/>
            <a:ext cx="6480720" cy="1126109"/>
          </a:xfrm>
        </p:spPr>
        <p:txBody>
          <a:bodyPr vert="horz" lIns="91440" tIns="45720" rIns="91440" bIns="45720" rtlCol="0" anchor="b">
            <a:normAutofit/>
          </a:bodyPr>
          <a:lstStyle/>
          <a:p>
            <a:pPr defTabSz="914400"/>
            <a:r>
              <a:rPr lang="en-US" sz="4400" b="1" dirty="0">
                <a:solidFill>
                  <a:srgbClr val="E6017D"/>
                </a:solidFill>
              </a:rPr>
              <a:t>Break ~ 20 mins</a:t>
            </a:r>
          </a:p>
        </p:txBody>
      </p:sp>
      <p:sp>
        <p:nvSpPr>
          <p:cNvPr id="4" name="Footer Placeholder 3">
            <a:extLst>
              <a:ext uri="{FF2B5EF4-FFF2-40B4-BE49-F238E27FC236}">
                <a16:creationId xmlns:a16="http://schemas.microsoft.com/office/drawing/2014/main" id="{ADCB768A-F229-9C4C-8C62-E35B860FA4B6}"/>
              </a:ext>
            </a:extLst>
          </p:cNvPr>
          <p:cNvSpPr>
            <a:spLocks noGrp="1"/>
          </p:cNvSpPr>
          <p:nvPr>
            <p:ph type="ftr" sz="quarter" idx="11"/>
          </p:nvPr>
        </p:nvSpPr>
        <p:spPr/>
        <p:txBody>
          <a:bodyPr vert="horz" lIns="91440" tIns="45720" rIns="91440" bIns="45720" rtlCol="0" anchor="ctr">
            <a:normAutofit fontScale="25000" lnSpcReduction="20000"/>
          </a:bodyPr>
          <a:lstStyle/>
          <a:p>
            <a:pPr>
              <a:spcAft>
                <a:spcPts val="600"/>
              </a:spcAft>
              <a:defRPr/>
            </a:pPr>
            <a:r>
              <a:rPr lang="en-US" kern="1200" dirty="0">
                <a:solidFill>
                  <a:srgbClr val="E6017D"/>
                </a:solidFill>
                <a:latin typeface="Calibri" panose="020F0502020204030204"/>
                <a:ea typeface="+mn-ea"/>
                <a:cs typeface="+mn-cs"/>
              </a:rPr>
              <a:t>FAIR-by-Design Methodology for Learning Materials</a:t>
            </a:r>
          </a:p>
        </p:txBody>
      </p:sp>
    </p:spTree>
    <p:extLst>
      <p:ext uri="{BB962C8B-B14F-4D97-AF65-F5344CB8AC3E}">
        <p14:creationId xmlns:p14="http://schemas.microsoft.com/office/powerpoint/2010/main" val="2764026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39C7F-16BD-2148-B2F3-21C159BE744D}"/>
              </a:ext>
            </a:extLst>
          </p:cNvPr>
          <p:cNvSpPr>
            <a:spLocks noGrp="1"/>
          </p:cNvSpPr>
          <p:nvPr>
            <p:ph type="title"/>
          </p:nvPr>
        </p:nvSpPr>
        <p:spPr>
          <a:xfrm>
            <a:off x="0" y="404664"/>
            <a:ext cx="10985500" cy="923676"/>
          </a:xfrm>
        </p:spPr>
        <p:txBody>
          <a:bodyPr>
            <a:normAutofit/>
          </a:bodyPr>
          <a:lstStyle/>
          <a:p>
            <a:r>
              <a:rPr lang="en-GB" sz="4800" dirty="0"/>
              <a:t>Step 4: Check attribution</a:t>
            </a:r>
          </a:p>
        </p:txBody>
      </p:sp>
      <p:sp>
        <p:nvSpPr>
          <p:cNvPr id="3" name="Content Placeholder 2">
            <a:extLst>
              <a:ext uri="{FF2B5EF4-FFF2-40B4-BE49-F238E27FC236}">
                <a16:creationId xmlns:a16="http://schemas.microsoft.com/office/drawing/2014/main" id="{DA1A1134-5450-104C-8ACA-6A98613FEC7A}"/>
              </a:ext>
            </a:extLst>
          </p:cNvPr>
          <p:cNvSpPr>
            <a:spLocks noGrp="1"/>
          </p:cNvSpPr>
          <p:nvPr>
            <p:ph sz="half" idx="1"/>
          </p:nvPr>
        </p:nvSpPr>
        <p:spPr>
          <a:xfrm>
            <a:off x="407368" y="1825625"/>
            <a:ext cx="5612432" cy="4351338"/>
          </a:xfrm>
        </p:spPr>
        <p:txBody>
          <a:bodyPr>
            <a:normAutofit/>
          </a:bodyPr>
          <a:lstStyle/>
          <a:p>
            <a:r>
              <a:rPr lang="en-GB" sz="2400" b="1" dirty="0"/>
              <a:t>The ideal attribution =</a:t>
            </a:r>
            <a:r>
              <a:rPr lang="en-GB" sz="2400" dirty="0"/>
              <a:t> </a:t>
            </a:r>
            <a:r>
              <a:rPr lang="en-GB" sz="2400" b="1" dirty="0"/>
              <a:t>TASL</a:t>
            </a:r>
          </a:p>
          <a:p>
            <a:pPr lvl="1"/>
            <a:r>
              <a:rPr lang="en-GB" sz="2400" b="1" dirty="0"/>
              <a:t>Title</a:t>
            </a:r>
            <a:r>
              <a:rPr lang="en-GB" sz="2400" dirty="0"/>
              <a:t> - what is the name of the work</a:t>
            </a:r>
          </a:p>
          <a:p>
            <a:pPr lvl="1"/>
            <a:r>
              <a:rPr lang="en-GB" sz="2400" b="1" dirty="0"/>
              <a:t>Author</a:t>
            </a:r>
            <a:r>
              <a:rPr lang="en-GB" sz="2400" dirty="0"/>
              <a:t> - who allows you to use the work (name and link)</a:t>
            </a:r>
          </a:p>
          <a:p>
            <a:pPr lvl="1"/>
            <a:r>
              <a:rPr lang="en-GB" sz="2400" b="1" dirty="0"/>
              <a:t>Source</a:t>
            </a:r>
            <a:r>
              <a:rPr lang="en-GB" sz="2400" dirty="0"/>
              <a:t> - where can the work be found (link added to title)</a:t>
            </a:r>
          </a:p>
          <a:p>
            <a:pPr lvl="1"/>
            <a:r>
              <a:rPr lang="en-GB" sz="2400" b="1" dirty="0"/>
              <a:t>License</a:t>
            </a:r>
            <a:r>
              <a:rPr lang="en-GB" sz="2400" dirty="0"/>
              <a:t> - how can the work be used (name and link to the license)</a:t>
            </a:r>
          </a:p>
          <a:p>
            <a:r>
              <a:rPr lang="en-GB" sz="2400" dirty="0">
                <a:hlinkClick r:id="rId2"/>
              </a:rPr>
              <a:t>CC Recommended practices for attribution</a:t>
            </a:r>
            <a:endParaRPr lang="en-GB" sz="2400" dirty="0"/>
          </a:p>
          <a:p>
            <a:endParaRPr lang="en-GB" sz="2400" dirty="0"/>
          </a:p>
          <a:p>
            <a:endParaRPr lang="en-GB" sz="2400" dirty="0"/>
          </a:p>
        </p:txBody>
      </p:sp>
      <p:graphicFrame>
        <p:nvGraphicFramePr>
          <p:cNvPr id="6" name="Content Placeholder 5">
            <a:extLst>
              <a:ext uri="{FF2B5EF4-FFF2-40B4-BE49-F238E27FC236}">
                <a16:creationId xmlns:a16="http://schemas.microsoft.com/office/drawing/2014/main" id="{06E32DDF-CF9B-D947-AB19-8EF6AE4E6D0F}"/>
              </a:ext>
              <a:ext uri="{C183D7F6-B498-43B3-948B-1728B52AA6E4}">
                <adec:decorative xmlns:adec="http://schemas.microsoft.com/office/drawing/2017/decorative" val="1"/>
              </a:ext>
            </a:extLst>
          </p:cNvPr>
          <p:cNvGraphicFramePr>
            <a:graphicFrameLocks noGrp="1"/>
          </p:cNvGraphicFramePr>
          <p:nvPr>
            <p:ph sz="half" idx="2"/>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61781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853DB-C1DB-8241-92FF-F372997F1F8B}"/>
              </a:ext>
            </a:extLst>
          </p:cNvPr>
          <p:cNvSpPr>
            <a:spLocks noGrp="1"/>
          </p:cNvSpPr>
          <p:nvPr>
            <p:ph type="title"/>
          </p:nvPr>
        </p:nvSpPr>
        <p:spPr>
          <a:xfrm>
            <a:off x="0" y="332656"/>
            <a:ext cx="10985500" cy="923676"/>
          </a:xfrm>
        </p:spPr>
        <p:txBody>
          <a:bodyPr>
            <a:normAutofit/>
          </a:bodyPr>
          <a:lstStyle/>
          <a:p>
            <a:r>
              <a:rPr lang="en-GB" sz="4800" dirty="0"/>
              <a:t>Attribution examples</a:t>
            </a:r>
          </a:p>
        </p:txBody>
      </p:sp>
      <p:sp>
        <p:nvSpPr>
          <p:cNvPr id="3" name="Content Placeholder 2">
            <a:extLst>
              <a:ext uri="{FF2B5EF4-FFF2-40B4-BE49-F238E27FC236}">
                <a16:creationId xmlns:a16="http://schemas.microsoft.com/office/drawing/2014/main" id="{FA4E6AF6-FDE3-A943-B628-07A1B6F69C76}"/>
              </a:ext>
            </a:extLst>
          </p:cNvPr>
          <p:cNvSpPr>
            <a:spLocks noGrp="1"/>
          </p:cNvSpPr>
          <p:nvPr>
            <p:ph idx="1"/>
          </p:nvPr>
        </p:nvSpPr>
        <p:spPr>
          <a:xfrm>
            <a:off x="603250" y="1484784"/>
            <a:ext cx="10985500" cy="4767474"/>
          </a:xfrm>
        </p:spPr>
        <p:txBody>
          <a:bodyPr>
            <a:normAutofit fontScale="92500"/>
          </a:bodyPr>
          <a:lstStyle/>
          <a:p>
            <a:pPr algn="l"/>
            <a:r>
              <a:rPr lang="en-GB" sz="2400" dirty="0"/>
              <a:t>Image attribution</a:t>
            </a:r>
          </a:p>
          <a:p>
            <a:pPr lvl="1" algn="l"/>
            <a:r>
              <a:rPr lang="en-GB" sz="2400" dirty="0"/>
              <a:t>"</a:t>
            </a:r>
            <a:r>
              <a:rPr lang="en-GB" sz="2400" dirty="0">
                <a:hlinkClick r:id="rId2"/>
              </a:rPr>
              <a:t>Creative Commons 10th Birthday Celebration San Francisco</a:t>
            </a:r>
            <a:r>
              <a:rPr lang="en-GB" sz="2400" dirty="0"/>
              <a:t>" by </a:t>
            </a:r>
            <a:r>
              <a:rPr lang="en-GB" sz="2400" dirty="0">
                <a:hlinkClick r:id="rId3"/>
              </a:rPr>
              <a:t>Timothy Vollmer</a:t>
            </a:r>
            <a:r>
              <a:rPr lang="en-GB" sz="2400" dirty="0"/>
              <a:t> is licensed under </a:t>
            </a:r>
            <a:r>
              <a:rPr lang="en-GB" sz="2400" dirty="0">
                <a:hlinkClick r:id="rId4"/>
              </a:rPr>
              <a:t>CC BY 4.0</a:t>
            </a:r>
            <a:endParaRPr lang="en-GB" sz="2400" dirty="0"/>
          </a:p>
          <a:p>
            <a:pPr algn="l"/>
            <a:r>
              <a:rPr lang="en-GB" sz="2400" dirty="0"/>
              <a:t>Adapted image attribution (if derivatives are allowed)</a:t>
            </a:r>
          </a:p>
          <a:p>
            <a:pPr lvl="1" algn="l"/>
            <a:r>
              <a:rPr lang="en-GB" sz="2400" dirty="0"/>
              <a:t>"</a:t>
            </a:r>
            <a:r>
              <a:rPr lang="en-GB" sz="2400" dirty="0">
                <a:hlinkClick r:id="rId2"/>
              </a:rPr>
              <a:t>Creative Commons 10th Birthday Celebration San Francisco</a:t>
            </a:r>
            <a:r>
              <a:rPr lang="en-GB" sz="2400" dirty="0"/>
              <a:t>" by </a:t>
            </a:r>
            <a:r>
              <a:rPr lang="en-GB" sz="2400" dirty="0">
                <a:hlinkClick r:id="rId3"/>
              </a:rPr>
              <a:t>Timothy Vollmer</a:t>
            </a:r>
            <a:r>
              <a:rPr lang="en-GB" sz="2400" dirty="0"/>
              <a:t> is licensed under </a:t>
            </a:r>
            <a:r>
              <a:rPr lang="en-GB" sz="2400" dirty="0">
                <a:hlinkClick r:id="rId4"/>
              </a:rPr>
              <a:t>CC BY 4.0</a:t>
            </a:r>
            <a:r>
              <a:rPr lang="en-GB" sz="2400" dirty="0"/>
              <a:t> / Cropped from original</a:t>
            </a:r>
          </a:p>
          <a:p>
            <a:pPr algn="l"/>
            <a:r>
              <a:rPr lang="en-GB" sz="2400" dirty="0"/>
              <a:t>Text attribution</a:t>
            </a:r>
          </a:p>
          <a:p>
            <a:pPr lvl="1" algn="l"/>
            <a:r>
              <a:rPr lang="en-GB" sz="2400" dirty="0"/>
              <a:t>This chapter is from “</a:t>
            </a:r>
            <a:r>
              <a:rPr lang="en-GB" sz="2400" dirty="0">
                <a:hlinkClick r:id="rId5"/>
              </a:rPr>
              <a:t>You Don't Know JS Yet (2nd Edition)</a:t>
            </a:r>
            <a:r>
              <a:rPr lang="en-GB" sz="2400" dirty="0"/>
              <a:t>” by </a:t>
            </a:r>
            <a:r>
              <a:rPr lang="en-GB" sz="2400" dirty="0">
                <a:hlinkClick r:id="rId6"/>
              </a:rPr>
              <a:t>Kyle Simpson</a:t>
            </a:r>
            <a:r>
              <a:rPr lang="en-GB" sz="2400" dirty="0"/>
              <a:t>. The book is licensed under the </a:t>
            </a:r>
            <a:r>
              <a:rPr lang="en-GB" sz="2400" dirty="0">
                <a:hlinkClick r:id="rId7"/>
              </a:rPr>
              <a:t>CC BY-NC-ND 4.0 license</a:t>
            </a:r>
            <a:r>
              <a:rPr lang="en-GB" sz="2400" dirty="0"/>
              <a:t>. © 2019-2022 Kyle Simpson.</a:t>
            </a:r>
          </a:p>
          <a:p>
            <a:pPr algn="l"/>
            <a:r>
              <a:rPr lang="en-GB" sz="2400" dirty="0"/>
              <a:t>Provided by source</a:t>
            </a:r>
          </a:p>
          <a:p>
            <a:pPr lvl="1" algn="l"/>
            <a:r>
              <a:rPr lang="en-GB" sz="2400" dirty="0"/>
              <a:t>Image by AUTHOR(link) from </a:t>
            </a:r>
            <a:r>
              <a:rPr lang="en-GB" sz="2400" dirty="0" err="1"/>
              <a:t>Pixabay</a:t>
            </a:r>
            <a:r>
              <a:rPr lang="en-GB" sz="2400" dirty="0"/>
              <a:t>(link)</a:t>
            </a:r>
          </a:p>
        </p:txBody>
      </p:sp>
    </p:spTree>
    <p:extLst>
      <p:ext uri="{BB962C8B-B14F-4D97-AF65-F5344CB8AC3E}">
        <p14:creationId xmlns:p14="http://schemas.microsoft.com/office/powerpoint/2010/main" val="908397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descr="hierarchical logical organisation per folders">
            <a:extLst>
              <a:ext uri="{FF2B5EF4-FFF2-40B4-BE49-F238E27FC236}">
                <a16:creationId xmlns:a16="http://schemas.microsoft.com/office/drawing/2014/main" id="{F61ABF1E-09DE-C24D-94C1-9C5651B10A25}"/>
              </a:ext>
            </a:extLst>
          </p:cNvPr>
          <p:cNvGraphicFramePr>
            <a:graphicFrameLocks noGrp="1"/>
          </p:cNvGraphicFramePr>
          <p:nvPr>
            <p:ph idx="1"/>
            <p:extLst>
              <p:ext uri="{D42A27DB-BD31-4B8C-83A1-F6EECF244321}">
                <p14:modId xmlns:p14="http://schemas.microsoft.com/office/powerpoint/2010/main" val="1954288658"/>
              </p:ext>
            </p:extLst>
          </p:nvPr>
        </p:nvGraphicFramePr>
        <p:xfrm>
          <a:off x="0" y="20071"/>
          <a:ext cx="12192000" cy="61568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E2631B1C-354D-224B-8FFA-C219D8A5CF7F}"/>
              </a:ext>
            </a:extLst>
          </p:cNvPr>
          <p:cNvSpPr>
            <a:spLocks noGrp="1"/>
          </p:cNvSpPr>
          <p:nvPr>
            <p:ph type="title"/>
          </p:nvPr>
        </p:nvSpPr>
        <p:spPr>
          <a:xfrm>
            <a:off x="0" y="548680"/>
            <a:ext cx="10515600" cy="1325563"/>
          </a:xfrm>
        </p:spPr>
        <p:txBody>
          <a:bodyPr>
            <a:normAutofit/>
          </a:bodyPr>
          <a:lstStyle/>
          <a:p>
            <a:r>
              <a:rPr lang="en-GB" sz="4400" dirty="0">
                <a:solidFill>
                  <a:schemeClr val="tx1"/>
                </a:solidFill>
              </a:rPr>
              <a:t>Step 5: Think granular</a:t>
            </a:r>
          </a:p>
        </p:txBody>
      </p:sp>
    </p:spTree>
    <p:extLst>
      <p:ext uri="{BB962C8B-B14F-4D97-AF65-F5344CB8AC3E}">
        <p14:creationId xmlns:p14="http://schemas.microsoft.com/office/powerpoint/2010/main" val="18130254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ED07C-AB42-314F-A3FE-B27851A1A29F}"/>
              </a:ext>
            </a:extLst>
          </p:cNvPr>
          <p:cNvSpPr>
            <a:spLocks noGrp="1"/>
          </p:cNvSpPr>
          <p:nvPr>
            <p:ph type="title"/>
          </p:nvPr>
        </p:nvSpPr>
        <p:spPr>
          <a:xfrm>
            <a:off x="0" y="476672"/>
            <a:ext cx="10985500" cy="923676"/>
          </a:xfrm>
        </p:spPr>
        <p:txBody>
          <a:bodyPr>
            <a:normAutofit/>
          </a:bodyPr>
          <a:lstStyle/>
          <a:p>
            <a:r>
              <a:rPr lang="en-GB" sz="4800" dirty="0"/>
              <a:t>Step 6: Check/Create alternative text</a:t>
            </a:r>
          </a:p>
        </p:txBody>
      </p:sp>
      <p:sp>
        <p:nvSpPr>
          <p:cNvPr id="5" name="Content Placeholder 4">
            <a:extLst>
              <a:ext uri="{FF2B5EF4-FFF2-40B4-BE49-F238E27FC236}">
                <a16:creationId xmlns:a16="http://schemas.microsoft.com/office/drawing/2014/main" id="{767EDDF0-04BD-1B48-AB00-D184F4719223}"/>
              </a:ext>
            </a:extLst>
          </p:cNvPr>
          <p:cNvSpPr>
            <a:spLocks noGrp="1"/>
          </p:cNvSpPr>
          <p:nvPr>
            <p:ph sz="half" idx="1"/>
          </p:nvPr>
        </p:nvSpPr>
        <p:spPr>
          <a:xfrm>
            <a:off x="838200" y="1484784"/>
            <a:ext cx="5181600" cy="4351338"/>
          </a:xfrm>
        </p:spPr>
        <p:txBody>
          <a:bodyPr>
            <a:noAutofit/>
          </a:bodyPr>
          <a:lstStyle/>
          <a:p>
            <a:pPr algn="l"/>
            <a:r>
              <a:rPr lang="en-GB" sz="2800" dirty="0">
                <a:hlinkClick r:id="rId2"/>
              </a:rPr>
              <a:t>Alternative text guide by WebAIM</a:t>
            </a:r>
            <a:endParaRPr lang="en-GB" sz="2800" dirty="0"/>
          </a:p>
          <a:p>
            <a:pPr lvl="1" algn="l"/>
            <a:r>
              <a:rPr lang="en-GB" sz="2800" dirty="0"/>
              <a:t>should be accurate and equivalent in representing content and function</a:t>
            </a:r>
          </a:p>
          <a:p>
            <a:pPr lvl="1" algn="l"/>
            <a:r>
              <a:rPr lang="en-GB" sz="2800" dirty="0"/>
              <a:t>should be concise</a:t>
            </a:r>
          </a:p>
          <a:p>
            <a:pPr lvl="1" algn="l"/>
            <a:r>
              <a:rPr lang="en-GB" sz="2800" dirty="0"/>
              <a:t>do not make it redundant</a:t>
            </a:r>
          </a:p>
          <a:p>
            <a:pPr lvl="1" algn="l"/>
            <a:r>
              <a:rPr lang="en-GB" sz="2800" dirty="0"/>
              <a:t>do not include phrases such as "image of ..." or "graphic of ..."</a:t>
            </a:r>
          </a:p>
        </p:txBody>
      </p:sp>
      <p:sp>
        <p:nvSpPr>
          <p:cNvPr id="6" name="Content Placeholder 5">
            <a:extLst>
              <a:ext uri="{FF2B5EF4-FFF2-40B4-BE49-F238E27FC236}">
                <a16:creationId xmlns:a16="http://schemas.microsoft.com/office/drawing/2014/main" id="{454ED0DE-40A4-B44C-BE18-CE587B09F14E}"/>
              </a:ext>
            </a:extLst>
          </p:cNvPr>
          <p:cNvSpPr>
            <a:spLocks noGrp="1"/>
          </p:cNvSpPr>
          <p:nvPr>
            <p:ph sz="half" idx="2"/>
          </p:nvPr>
        </p:nvSpPr>
        <p:spPr>
          <a:xfrm>
            <a:off x="6172200" y="1484784"/>
            <a:ext cx="5181600" cy="4351338"/>
          </a:xfrm>
        </p:spPr>
        <p:txBody>
          <a:bodyPr>
            <a:normAutofit/>
          </a:bodyPr>
          <a:lstStyle/>
          <a:p>
            <a:pPr algn="l"/>
            <a:r>
              <a:rPr lang="en-GB" sz="2800" dirty="0">
                <a:solidFill>
                  <a:srgbClr val="0070C0"/>
                </a:solidFill>
              </a:rPr>
              <a:t>Decorative image = blank alternative text</a:t>
            </a:r>
          </a:p>
          <a:p>
            <a:pPr lvl="1" algn="l"/>
            <a:r>
              <a:rPr lang="en-GB" sz="2800" dirty="0"/>
              <a:t>does not present important content</a:t>
            </a:r>
          </a:p>
          <a:p>
            <a:pPr lvl="1" algn="l"/>
            <a:r>
              <a:rPr lang="en-GB" sz="2800" dirty="0"/>
              <a:t>is used for layout or non-informative purposes</a:t>
            </a:r>
          </a:p>
          <a:p>
            <a:pPr lvl="1" algn="l"/>
            <a:r>
              <a:rPr lang="en-GB" sz="2800" dirty="0"/>
              <a:t>does not have a function (e.g. is not a link)</a:t>
            </a:r>
          </a:p>
        </p:txBody>
      </p:sp>
    </p:spTree>
    <p:extLst>
      <p:ext uri="{BB962C8B-B14F-4D97-AF65-F5344CB8AC3E}">
        <p14:creationId xmlns:p14="http://schemas.microsoft.com/office/powerpoint/2010/main" val="2342379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80AEB2F-9943-5021-B6D3-0689DE050993}"/>
              </a:ext>
            </a:extLst>
          </p:cNvPr>
          <p:cNvSpPr>
            <a:spLocks noGrp="1"/>
          </p:cNvSpPr>
          <p:nvPr>
            <p:ph type="title"/>
          </p:nvPr>
        </p:nvSpPr>
        <p:spPr>
          <a:xfrm>
            <a:off x="603250" y="404664"/>
            <a:ext cx="10985500" cy="851668"/>
          </a:xfrm>
        </p:spPr>
        <p:txBody>
          <a:bodyPr>
            <a:normAutofit/>
          </a:bodyPr>
          <a:lstStyle/>
          <a:p>
            <a:r>
              <a:rPr lang="en-MK" sz="4800" dirty="0"/>
              <a:t>Ensure accessibility</a:t>
            </a:r>
          </a:p>
        </p:txBody>
      </p:sp>
      <p:graphicFrame>
        <p:nvGraphicFramePr>
          <p:cNvPr id="9" name="Content Placeholder 8" descr="Check web accessibility with LERA (or similar)&#13;&#10;&#9;https://advancedbytez.com/lera/ &#13;&#10;PDF accessibility check with axesCheck&#13;&#10;&#9;https://check.axes4.com/en/ &#13;&#10;Image contrast checker&#13;&#10;&#9;https://www.poper.ai/image-color-contrast-checker/ &#13;&#10;">
            <a:extLst>
              <a:ext uri="{FF2B5EF4-FFF2-40B4-BE49-F238E27FC236}">
                <a16:creationId xmlns:a16="http://schemas.microsoft.com/office/drawing/2014/main" id="{BA1D67D2-8265-6ADF-36E4-C99DD80ABB42}"/>
              </a:ext>
            </a:extLst>
          </p:cNvPr>
          <p:cNvGraphicFramePr>
            <a:graphicFrameLocks noGrp="1"/>
          </p:cNvGraphicFramePr>
          <p:nvPr>
            <p:ph idx="1"/>
            <p:extLst>
              <p:ext uri="{D42A27DB-BD31-4B8C-83A1-F6EECF244321}">
                <p14:modId xmlns:p14="http://schemas.microsoft.com/office/powerpoint/2010/main" val="724557392"/>
              </p:ext>
            </p:extLst>
          </p:nvPr>
        </p:nvGraphicFramePr>
        <p:xfrm>
          <a:off x="603250" y="2124252"/>
          <a:ext cx="10985500" cy="4128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3093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7DCA084-B9EB-9AE1-2191-26748EDB1035}"/>
              </a:ext>
            </a:extLst>
          </p:cNvPr>
          <p:cNvSpPr>
            <a:spLocks noGrp="1"/>
          </p:cNvSpPr>
          <p:nvPr>
            <p:ph type="title"/>
          </p:nvPr>
        </p:nvSpPr>
        <p:spPr>
          <a:xfrm>
            <a:off x="0" y="332656"/>
            <a:ext cx="11588750" cy="1296144"/>
          </a:xfrm>
        </p:spPr>
        <p:txBody>
          <a:bodyPr>
            <a:normAutofit fontScale="90000"/>
          </a:bodyPr>
          <a:lstStyle/>
          <a:p>
            <a:r>
              <a:rPr lang="en-MK" sz="4000" dirty="0"/>
              <a:t>Step 7: File Formats, Versioning, Collaboration, Instructor Kit</a:t>
            </a:r>
          </a:p>
        </p:txBody>
      </p:sp>
      <p:graphicFrame>
        <p:nvGraphicFramePr>
          <p:cNvPr id="7" name="Content Placeholder 6" descr="Check/Decide on Open File Formats&#13;&#10;&#9;Editable formats to be available for other instructors&#13;&#10;&#9;Final formats for learners&#13;&#10;How will both types be versioned&#13;&#10;&#9;When publishing&#13;&#10;&#9;While developing&#13;&#10;Define collaboration&#13;&#10;&#9;Internal during development&#13;&#10;&#9;External, after publishing&#13;&#10;Design a suitable Instructor Kit&#13;&#10;&#9;Make a list of missing items&#13;&#10;&#9;Review templates&#13;&#10;">
            <a:extLst>
              <a:ext uri="{FF2B5EF4-FFF2-40B4-BE49-F238E27FC236}">
                <a16:creationId xmlns:a16="http://schemas.microsoft.com/office/drawing/2014/main" id="{681190FD-63AF-2AA6-4F76-C49A4C7E79C2}"/>
              </a:ext>
            </a:extLst>
          </p:cNvPr>
          <p:cNvGraphicFramePr>
            <a:graphicFrameLocks noGrp="1"/>
          </p:cNvGraphicFramePr>
          <p:nvPr>
            <p:ph idx="1"/>
            <p:extLst>
              <p:ext uri="{D42A27DB-BD31-4B8C-83A1-F6EECF244321}">
                <p14:modId xmlns:p14="http://schemas.microsoft.com/office/powerpoint/2010/main" val="68070517"/>
              </p:ext>
            </p:extLst>
          </p:nvPr>
        </p:nvGraphicFramePr>
        <p:xfrm>
          <a:off x="603250" y="1412776"/>
          <a:ext cx="10985500" cy="4839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16647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CD58154-8096-0352-2626-0006F533ED2D}"/>
              </a:ext>
            </a:extLst>
          </p:cNvPr>
          <p:cNvSpPr>
            <a:spLocks noGrp="1"/>
          </p:cNvSpPr>
          <p:nvPr>
            <p:ph type="ftr" sz="quarter" idx="4294967295"/>
          </p:nvPr>
        </p:nvSpPr>
        <p:spPr>
          <a:xfrm>
            <a:off x="0" y="0"/>
            <a:ext cx="0" cy="0"/>
          </a:xfrm>
        </p:spPr>
        <p:txBody>
          <a:bodyPr/>
          <a:lstStyle/>
          <a:p>
            <a:pPr>
              <a:defRPr/>
            </a:pPr>
            <a:r>
              <a:rPr lang="en-US" dirty="0">
                <a:solidFill>
                  <a:schemeClr val="bg2">
                    <a:lumMod val="75000"/>
                  </a:schemeClr>
                </a:solidFill>
              </a:rPr>
              <a:t>  ATRIUM TRAINING SESSION 1</a:t>
            </a:r>
            <a:endParaRPr lang="it-IT" dirty="0">
              <a:solidFill>
                <a:schemeClr val="bg2">
                  <a:lumMod val="75000"/>
                </a:schemeClr>
              </a:solidFill>
            </a:endParaRPr>
          </a:p>
        </p:txBody>
      </p:sp>
      <p:sp>
        <p:nvSpPr>
          <p:cNvPr id="8" name="TextBox 7">
            <a:extLst>
              <a:ext uri="{FF2B5EF4-FFF2-40B4-BE49-F238E27FC236}">
                <a16:creationId xmlns:a16="http://schemas.microsoft.com/office/drawing/2014/main" id="{5D1F8784-7FC0-6711-3690-C9C577DB65E4}"/>
              </a:ext>
            </a:extLst>
          </p:cNvPr>
          <p:cNvSpPr txBox="1"/>
          <p:nvPr/>
        </p:nvSpPr>
        <p:spPr bwMode="auto">
          <a:xfrm>
            <a:off x="6707396" y="4941168"/>
            <a:ext cx="5218929" cy="1239827"/>
          </a:xfrm>
          <a:prstGeom prst="rect">
            <a:avLst/>
          </a:prstGeom>
          <a:noFill/>
          <a:ln w="12700" cap="flat">
            <a:noFill/>
            <a:miter lim="400000"/>
          </a:ln>
        </p:spPr>
        <p:style>
          <a:lnRef idx="0">
            <a:scrgbClr r="0" g="0" b="0"/>
          </a:lnRef>
          <a:fillRef idx="0">
            <a:scrgbClr r="0" g="0" b="0"/>
          </a:fillRef>
          <a:effectRef idx="0">
            <a:scrgbClr r="0" g="0" b="0"/>
          </a:effectRef>
          <a:fontRef idx="none"/>
        </p:style>
        <p:txBody>
          <a:bodyPr wrap="none" rtlCol="0">
            <a:spAutoFit/>
          </a:bodyPr>
          <a:lstStyle/>
          <a:p>
            <a:pPr algn="l">
              <a:defRPr/>
            </a:pPr>
            <a:r>
              <a:rPr lang="it-IT" sz="4000" dirty="0">
                <a:solidFill>
                  <a:schemeClr val="tx2"/>
                </a:solidFill>
                <a:latin typeface="Century Gothic"/>
              </a:rPr>
              <a:t>Sonja Filiposka, UKIM</a:t>
            </a:r>
            <a:endParaRPr lang="it-IT" sz="1800" dirty="0">
              <a:solidFill>
                <a:schemeClr val="tx2"/>
              </a:solidFill>
            </a:endParaRPr>
          </a:p>
          <a:p>
            <a:pPr algn="l">
              <a:defRPr/>
            </a:pPr>
            <a:r>
              <a:rPr lang="it-IT" sz="1800" dirty="0">
                <a:solidFill>
                  <a:srgbClr val="92D050"/>
                </a:solidFill>
                <a:hlinkClick r:id="rId2"/>
              </a:rPr>
              <a:t>	</a:t>
            </a:r>
            <a:r>
              <a:rPr lang="it-IT" sz="1800" dirty="0" err="1">
                <a:solidFill>
                  <a:srgbClr val="92D050"/>
                </a:solidFill>
                <a:hlinkClick r:id="rId2"/>
              </a:rPr>
              <a:t>orcid.org</a:t>
            </a:r>
            <a:r>
              <a:rPr lang="it-IT" sz="1800" dirty="0">
                <a:solidFill>
                  <a:srgbClr val="92D050"/>
                </a:solidFill>
                <a:hlinkClick r:id="rId2"/>
              </a:rPr>
              <a:t>/0000-0003-0034-2855</a:t>
            </a:r>
            <a:r>
              <a:rPr lang="it-IT" sz="1800" dirty="0">
                <a:solidFill>
                  <a:srgbClr val="92D050"/>
                </a:solidFill>
              </a:rPr>
              <a:t> </a:t>
            </a:r>
            <a:endParaRPr lang="it-IT" sz="1800" u="sng" dirty="0">
              <a:solidFill>
                <a:schemeClr val="bg1"/>
              </a:solidFill>
            </a:endParaRPr>
          </a:p>
        </p:txBody>
      </p:sp>
      <p:pic>
        <p:nvPicPr>
          <p:cNvPr id="9" name="Picture 2">
            <a:extLst>
              <a:ext uri="{FF2B5EF4-FFF2-40B4-BE49-F238E27FC236}">
                <a16:creationId xmlns:a16="http://schemas.microsoft.com/office/drawing/2014/main" id="{1B23C1FB-2887-8BCC-EC82-220959E1D9B9}"/>
              </a:ext>
              <a:ext uri="{C183D7F6-B498-43B3-948B-1728B52AA6E4}">
                <adec:decorative xmlns:adec="http://schemas.microsoft.com/office/drawing/2017/decorative" val="1"/>
              </a:ext>
            </a:extLst>
          </p:cNvPr>
          <p:cNvPicPr>
            <a:picLocks noChangeAspect="1" noChangeArrowheads="1"/>
          </p:cNvPicPr>
          <p:nvPr/>
        </p:nvPicPr>
        <p:blipFill>
          <a:blip r:embed="rId3"/>
          <a:stretch/>
        </p:blipFill>
        <p:spPr bwMode="auto">
          <a:xfrm>
            <a:off x="6524573" y="5682384"/>
            <a:ext cx="1011587" cy="554928"/>
          </a:xfrm>
          <a:prstGeom prst="rect">
            <a:avLst/>
          </a:prstGeom>
          <a:noFill/>
        </p:spPr>
      </p:pic>
      <p:sp>
        <p:nvSpPr>
          <p:cNvPr id="7" name="Title 6">
            <a:extLst>
              <a:ext uri="{FF2B5EF4-FFF2-40B4-BE49-F238E27FC236}">
                <a16:creationId xmlns:a16="http://schemas.microsoft.com/office/drawing/2014/main" id="{03526CDB-28C4-7AC3-0A77-FCC651507C94}"/>
              </a:ext>
            </a:extLst>
          </p:cNvPr>
          <p:cNvSpPr txBox="1">
            <a:spLocks noGrp="1"/>
          </p:cNvSpPr>
          <p:nvPr>
            <p:ph type="title" idx="4294967295"/>
          </p:nvPr>
        </p:nvSpPr>
        <p:spPr bwMode="auto">
          <a:xfrm>
            <a:off x="6816080" y="1124744"/>
            <a:ext cx="5112569" cy="2993127"/>
          </a:xfrm>
          <a:prstGeom prst="rect">
            <a:avLst/>
          </a:prstGeom>
          <a:noFill/>
          <a:ln w="12700" cap="flat">
            <a:noFill/>
            <a:prstDash/>
            <a:miter lim="400000"/>
          </a:ln>
          <a:effectLst/>
        </p:spPr>
        <p:style>
          <a:lnRef idx="0">
            <a:scrgbClr r="0" g="0" b="0"/>
          </a:lnRef>
          <a:fillRef idx="0">
            <a:scrgbClr r="0" g="0" b="0"/>
          </a:fillRef>
          <a:effectRef idx="0">
            <a:scrgbClr r="0" g="0" b="0"/>
          </a:effectRef>
          <a:fontRef idx="none"/>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eaLnBrk="1" fontAlgn="auto" latinLnBrk="0" hangingPunct="1">
              <a:lnSpc>
                <a:spcPct val="120000"/>
              </a:lnSpc>
              <a:spcBef>
                <a:spcPts val="500"/>
              </a:spcBef>
              <a:spcAft>
                <a:spcPts val="0"/>
              </a:spcAft>
              <a:buClrTx/>
              <a:buSzTx/>
              <a:buFontTx/>
              <a:buNone/>
              <a:tabLst/>
              <a:defRPr/>
            </a:pPr>
            <a:r>
              <a:rPr kumimoji="0" lang="en-GB" sz="4000" b="0" i="0" u="none" strike="noStrike" kern="0" cap="none" spc="-11" normalizeH="0" baseline="0" noProof="0" dirty="0">
                <a:ln>
                  <a:noFill/>
                </a:ln>
                <a:solidFill>
                  <a:srgbClr val="0070C0"/>
                </a:solidFill>
                <a:effectLst/>
                <a:uLnTx/>
                <a:uFillTx/>
                <a:latin typeface="Century Gothic"/>
                <a:ea typeface="Albert Sans Regular Light"/>
                <a:cs typeface="Albert Sans Regular Light"/>
              </a:rPr>
              <a:t>FAIR-by-Design Methodology </a:t>
            </a:r>
            <a:br>
              <a:rPr kumimoji="0" lang="en-GB" sz="4000" b="0" i="0" u="none" strike="noStrike" kern="0" cap="none" spc="-11" normalizeH="0" baseline="0" noProof="0" dirty="0">
                <a:ln>
                  <a:noFill/>
                </a:ln>
                <a:solidFill>
                  <a:srgbClr val="0070C0"/>
                </a:solidFill>
                <a:effectLst/>
                <a:uLnTx/>
                <a:uFillTx/>
                <a:latin typeface="Century Gothic"/>
                <a:ea typeface="Albert Sans Regular Light"/>
                <a:cs typeface="Albert Sans Regular Light"/>
              </a:rPr>
            </a:br>
            <a:r>
              <a:rPr kumimoji="0" lang="en-GB" sz="4000" b="0" i="0" u="none" strike="noStrike" kern="0" cap="none" spc="-11" normalizeH="0" baseline="0" noProof="0" dirty="0">
                <a:ln>
                  <a:noFill/>
                </a:ln>
                <a:solidFill>
                  <a:srgbClr val="0070C0"/>
                </a:solidFill>
                <a:effectLst/>
                <a:uLnTx/>
                <a:uFillTx/>
                <a:latin typeface="Century Gothic"/>
                <a:ea typeface="Albert Sans Regular Light"/>
                <a:cs typeface="Albert Sans Regular Light"/>
              </a:rPr>
              <a:t>Session 2</a:t>
            </a:r>
            <a:br>
              <a:rPr kumimoji="0" lang="en-GB" sz="4000" b="0" i="0" u="none" strike="noStrike" kern="0" cap="none" spc="-11" normalizeH="0" baseline="0" noProof="0" dirty="0">
                <a:ln>
                  <a:noFill/>
                </a:ln>
                <a:solidFill>
                  <a:srgbClr val="0070C0"/>
                </a:solidFill>
                <a:effectLst/>
                <a:uLnTx/>
                <a:uFillTx/>
                <a:latin typeface="Century Gothic"/>
                <a:ea typeface="Albert Sans Regular Light"/>
                <a:cs typeface="Albert Sans Regular Light"/>
              </a:rPr>
            </a:br>
            <a:r>
              <a:rPr kumimoji="0" lang="en-GB" sz="4000" b="0" i="0" u="none" strike="noStrike" kern="0" cap="none" spc="-11" normalizeH="0" baseline="0" noProof="0" dirty="0">
                <a:ln>
                  <a:noFill/>
                </a:ln>
                <a:solidFill>
                  <a:srgbClr val="0070C0"/>
                </a:solidFill>
                <a:effectLst/>
                <a:uLnTx/>
                <a:uFillTx/>
                <a:latin typeface="Century Gothic"/>
                <a:ea typeface="Albert Sans Regular Light"/>
                <a:cs typeface="Albert Sans Regular Light"/>
              </a:rPr>
              <a:t>Hands-on</a:t>
            </a:r>
            <a:endParaRPr kumimoji="0" lang="en-MK" sz="4000" b="0" i="0" u="none" strike="noStrike" kern="0" cap="none" spc="-11" normalizeH="0" baseline="0" noProof="0" dirty="0">
              <a:ln>
                <a:noFill/>
              </a:ln>
              <a:solidFill>
                <a:srgbClr val="0070C0"/>
              </a:solidFill>
              <a:effectLst/>
              <a:uLnTx/>
              <a:uFillTx/>
              <a:latin typeface="Albert Sans Regular Light"/>
              <a:ea typeface="Albert Sans Regular Light"/>
              <a:cs typeface="Albert Sans Regular Light"/>
            </a:endParaRPr>
          </a:p>
        </p:txBody>
      </p:sp>
    </p:spTree>
    <p:extLst>
      <p:ext uri="{BB962C8B-B14F-4D97-AF65-F5344CB8AC3E}">
        <p14:creationId xmlns:p14="http://schemas.microsoft.com/office/powerpoint/2010/main" val="18369523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A86A9-831F-BCAA-C965-7AD78E65DC9E}"/>
              </a:ext>
            </a:extLst>
          </p:cNvPr>
          <p:cNvSpPr>
            <a:spLocks noGrp="1"/>
          </p:cNvSpPr>
          <p:nvPr>
            <p:ph type="title"/>
          </p:nvPr>
        </p:nvSpPr>
        <p:spPr>
          <a:xfrm>
            <a:off x="0" y="404664"/>
            <a:ext cx="10985500" cy="851668"/>
          </a:xfrm>
        </p:spPr>
        <p:txBody>
          <a:bodyPr>
            <a:normAutofit/>
          </a:bodyPr>
          <a:lstStyle/>
          <a:p>
            <a:r>
              <a:rPr lang="en-GB" sz="4800" dirty="0"/>
              <a:t>Instructor kit</a:t>
            </a:r>
          </a:p>
        </p:txBody>
      </p:sp>
      <p:graphicFrame>
        <p:nvGraphicFramePr>
          <p:cNvPr id="5" name="Content Placeholder 4" descr="learning unit plan, activity details, assessment, facilitation guide, feedback questions">
            <a:extLst>
              <a:ext uri="{FF2B5EF4-FFF2-40B4-BE49-F238E27FC236}">
                <a16:creationId xmlns:a16="http://schemas.microsoft.com/office/drawing/2014/main" id="{517C60F9-086E-C7B5-EF62-3E2C02B79FA3}"/>
              </a:ext>
            </a:extLst>
          </p:cNvPr>
          <p:cNvGraphicFramePr>
            <a:graphicFrameLocks noGrp="1"/>
          </p:cNvGraphicFramePr>
          <p:nvPr>
            <p:ph idx="1"/>
            <p:extLst>
              <p:ext uri="{D42A27DB-BD31-4B8C-83A1-F6EECF244321}">
                <p14:modId xmlns:p14="http://schemas.microsoft.com/office/powerpoint/2010/main" val="3733679"/>
              </p:ext>
            </p:extLst>
          </p:nvPr>
        </p:nvGraphicFramePr>
        <p:xfrm>
          <a:off x="603250" y="2124075"/>
          <a:ext cx="10985500" cy="4127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72837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99B70-B9FC-1F48-8C87-A7F152169B2E}"/>
              </a:ext>
            </a:extLst>
          </p:cNvPr>
          <p:cNvSpPr>
            <a:spLocks noGrp="1"/>
          </p:cNvSpPr>
          <p:nvPr>
            <p:ph type="title"/>
          </p:nvPr>
        </p:nvSpPr>
        <p:spPr>
          <a:xfrm>
            <a:off x="1198181" y="2957934"/>
            <a:ext cx="3795840" cy="2779769"/>
          </a:xfrm>
        </p:spPr>
        <p:txBody>
          <a:bodyPr vert="horz" lIns="91440" tIns="45720" rIns="91440" bIns="45720" rtlCol="0" anchor="t">
            <a:normAutofit/>
          </a:bodyPr>
          <a:lstStyle/>
          <a:p>
            <a:pPr rtl="0">
              <a:spcBef>
                <a:spcPct val="0"/>
              </a:spcBef>
            </a:pPr>
            <a:r>
              <a:rPr lang="en-US" sz="4800" kern="1200">
                <a:solidFill>
                  <a:schemeClr val="tx1"/>
                </a:solidFill>
                <a:latin typeface="+mj-lt"/>
                <a:ea typeface="+mj-ea"/>
                <a:cs typeface="+mj-cs"/>
              </a:rPr>
              <a:t>Templates Repository</a:t>
            </a:r>
          </a:p>
        </p:txBody>
      </p:sp>
      <p:sp>
        <p:nvSpPr>
          <p:cNvPr id="3" name="Content Placeholder 2">
            <a:extLst>
              <a:ext uri="{FF2B5EF4-FFF2-40B4-BE49-F238E27FC236}">
                <a16:creationId xmlns:a16="http://schemas.microsoft.com/office/drawing/2014/main" id="{6F567EC2-AE9E-AD4E-92DB-55F41EC9001B}"/>
              </a:ext>
            </a:extLst>
          </p:cNvPr>
          <p:cNvSpPr>
            <a:spLocks noGrp="1"/>
          </p:cNvSpPr>
          <p:nvPr>
            <p:ph idx="1"/>
          </p:nvPr>
        </p:nvSpPr>
        <p:spPr>
          <a:xfrm>
            <a:off x="1198181" y="1108727"/>
            <a:ext cx="3795840" cy="1671043"/>
          </a:xfrm>
        </p:spPr>
        <p:txBody>
          <a:bodyPr vert="horz" lIns="91440" tIns="45720" rIns="91440" bIns="45720" rtlCol="0" anchor="b">
            <a:normAutofit/>
          </a:bodyPr>
          <a:lstStyle/>
          <a:p>
            <a:pPr marL="0" indent="0" rtl="0">
              <a:buNone/>
            </a:pPr>
            <a:r>
              <a:rPr lang="en-US" sz="2000" kern="1200" dirty="0">
                <a:solidFill>
                  <a:schemeClr val="tx1">
                    <a:alpha val="70000"/>
                  </a:schemeClr>
                </a:solidFill>
                <a:latin typeface="+mn-lt"/>
                <a:ea typeface="+mn-ea"/>
                <a:cs typeface="+mn-cs"/>
                <a:hlinkClick r:id="rId2"/>
              </a:rPr>
              <a:t>https://github.com/FAIR-by-Design-Methodology/templates</a:t>
            </a:r>
            <a:r>
              <a:rPr lang="en-US" sz="2000" kern="1200" dirty="0">
                <a:solidFill>
                  <a:schemeClr val="tx1">
                    <a:alpha val="70000"/>
                  </a:schemeClr>
                </a:solidFill>
                <a:latin typeface="+mn-lt"/>
                <a:ea typeface="+mn-ea"/>
                <a:cs typeface="+mn-cs"/>
              </a:rPr>
              <a:t> </a:t>
            </a:r>
          </a:p>
        </p:txBody>
      </p:sp>
      <p:pic>
        <p:nvPicPr>
          <p:cNvPr id="6" name="Picture 5" descr="A screenshot of the templates repository readme file">
            <a:extLst>
              <a:ext uri="{FF2B5EF4-FFF2-40B4-BE49-F238E27FC236}">
                <a16:creationId xmlns:a16="http://schemas.microsoft.com/office/drawing/2014/main" id="{F8B20275-3378-0348-8AC7-8518349A1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6320" y="895610"/>
            <a:ext cx="5512828" cy="5058020"/>
          </a:xfrm>
          <a:prstGeom prst="rect">
            <a:avLst/>
          </a:prstGeom>
        </p:spPr>
      </p:pic>
    </p:spTree>
    <p:extLst>
      <p:ext uri="{BB962C8B-B14F-4D97-AF65-F5344CB8AC3E}">
        <p14:creationId xmlns:p14="http://schemas.microsoft.com/office/powerpoint/2010/main" val="1909043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F6B2571-3A02-F45A-3001-1C1C74731305}"/>
              </a:ext>
            </a:extLst>
          </p:cNvPr>
          <p:cNvSpPr>
            <a:spLocks noGrp="1"/>
          </p:cNvSpPr>
          <p:nvPr>
            <p:ph type="ctrTitle"/>
          </p:nvPr>
        </p:nvSpPr>
        <p:spPr/>
        <p:txBody>
          <a:bodyPr/>
          <a:lstStyle/>
          <a:p>
            <a:r>
              <a:rPr lang="en-MK" dirty="0"/>
              <a:t>Q&amp;A</a:t>
            </a:r>
          </a:p>
        </p:txBody>
      </p:sp>
      <p:sp>
        <p:nvSpPr>
          <p:cNvPr id="9" name="Subtitle 8">
            <a:extLst>
              <a:ext uri="{FF2B5EF4-FFF2-40B4-BE49-F238E27FC236}">
                <a16:creationId xmlns:a16="http://schemas.microsoft.com/office/drawing/2014/main" id="{D2AF7D6B-0972-C935-256E-10536B6C79C9}"/>
              </a:ext>
            </a:extLst>
          </p:cNvPr>
          <p:cNvSpPr>
            <a:spLocks noGrp="1"/>
          </p:cNvSpPr>
          <p:nvPr>
            <p:ph type="subTitle" idx="1"/>
          </p:nvPr>
        </p:nvSpPr>
        <p:spPr/>
        <p:txBody>
          <a:bodyPr/>
          <a:lstStyle/>
          <a:p>
            <a:r>
              <a:rPr lang="en-MK" dirty="0"/>
              <a:t>debrief</a:t>
            </a:r>
          </a:p>
        </p:txBody>
      </p:sp>
    </p:spTree>
    <p:extLst>
      <p:ext uri="{BB962C8B-B14F-4D97-AF65-F5344CB8AC3E}">
        <p14:creationId xmlns:p14="http://schemas.microsoft.com/office/powerpoint/2010/main" val="41347717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1F6A6C2-419E-D70F-92FF-7F0D5EF46791}"/>
              </a:ext>
            </a:extLst>
          </p:cNvPr>
          <p:cNvSpPr>
            <a:spLocks noGrp="1"/>
          </p:cNvSpPr>
          <p:nvPr>
            <p:ph type="ftr" sz="quarter" idx="4294967295"/>
          </p:nvPr>
        </p:nvSpPr>
        <p:spPr>
          <a:xfrm>
            <a:off x="0" y="0"/>
            <a:ext cx="0" cy="0"/>
          </a:xfrm>
        </p:spPr>
        <p:txBody>
          <a:bodyPr/>
          <a:lstStyle/>
          <a:p>
            <a:pPr>
              <a:defRPr/>
            </a:pPr>
            <a:r>
              <a:rPr lang="en-US" sz="2000" dirty="0">
                <a:solidFill>
                  <a:srgbClr val="79B418"/>
                </a:solidFill>
                <a:latin typeface="Century Gothic"/>
              </a:rPr>
              <a:t>  Sonja Filiposka – </a:t>
            </a:r>
            <a:r>
              <a:rPr lang="en-US" sz="2000" u="sng" dirty="0">
                <a:solidFill>
                  <a:srgbClr val="79B418"/>
                </a:solidFill>
                <a:latin typeface="Century Gothic"/>
                <a:hlinkClick r:id="rId2" tooltip="mailto:emma.lazzeri@garr.it"/>
              </a:rPr>
              <a:t>sonja.filiposka@finki.ukim.mk</a:t>
            </a:r>
            <a:endParaRPr lang="en-US" sz="2000" dirty="0"/>
          </a:p>
        </p:txBody>
      </p:sp>
      <p:pic>
        <p:nvPicPr>
          <p:cNvPr id="6" name="Immagine 5" descr="CC BY license icon">
            <a:extLst>
              <a:ext uri="{FF2B5EF4-FFF2-40B4-BE49-F238E27FC236}">
                <a16:creationId xmlns:a16="http://schemas.microsoft.com/office/drawing/2014/main" id="{91C203FC-4BA6-A371-A969-55813D799176}"/>
              </a:ext>
            </a:extLst>
          </p:cNvPr>
          <p:cNvPicPr>
            <a:picLocks noChangeAspect="1"/>
          </p:cNvPicPr>
          <p:nvPr/>
        </p:nvPicPr>
        <p:blipFill>
          <a:blip r:embed="rId3"/>
          <a:stretch/>
        </p:blipFill>
        <p:spPr bwMode="auto">
          <a:xfrm>
            <a:off x="10704512" y="188640"/>
            <a:ext cx="1248607" cy="429441"/>
          </a:xfrm>
          <a:prstGeom prst="rect">
            <a:avLst/>
          </a:prstGeom>
        </p:spPr>
      </p:pic>
      <p:sp>
        <p:nvSpPr>
          <p:cNvPr id="5" name="Titolo 4">
            <a:extLst>
              <a:ext uri="{FF2B5EF4-FFF2-40B4-BE49-F238E27FC236}">
                <a16:creationId xmlns:a16="http://schemas.microsoft.com/office/drawing/2014/main" id="{71A9B658-0BAC-9D1B-7E37-A1AA60918F2F}"/>
              </a:ext>
            </a:extLst>
          </p:cNvPr>
          <p:cNvSpPr txBox="1">
            <a:spLocks noGrp="1"/>
          </p:cNvSpPr>
          <p:nvPr>
            <p:ph type="title" idx="4294967295"/>
          </p:nvPr>
        </p:nvSpPr>
        <p:spPr bwMode="auto">
          <a:xfrm>
            <a:off x="194112" y="2276872"/>
            <a:ext cx="10222368" cy="317055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marR="0" indent="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1pPr>
            <a:lvl2pPr marL="0" marR="0" indent="2286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2pPr>
            <a:lvl3pPr marL="0" marR="0" indent="4572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3pPr>
            <a:lvl4pPr marL="0" marR="0" indent="6858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4pPr>
            <a:lvl5pPr marL="0" marR="0" indent="9144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5pPr>
            <a:lvl6pPr marL="0" marR="0" indent="11430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6pPr>
            <a:lvl7pPr marL="0" marR="0" indent="13716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7pPr>
            <a:lvl8pPr marL="0" marR="0" indent="16002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8pPr>
            <a:lvl9pPr marL="0" marR="0" indent="1828800" algn="l" defTabSz="1219169" eaLnBrk="1" hangingPunct="1">
              <a:lnSpc>
                <a:spcPct val="100000"/>
              </a:lnSpc>
              <a:spcBef>
                <a:spcPts val="0"/>
              </a:spcBef>
              <a:spcAft>
                <a:spcPts val="0"/>
              </a:spcAft>
              <a:buClrTx/>
              <a:buSzTx/>
              <a:buFontTx/>
              <a:buNone/>
              <a:defRPr sz="1800" b="0" i="0" u="none" strike="noStrike" cap="none" spc="0">
                <a:solidFill>
                  <a:srgbClr val="403F3F"/>
                </a:solidFill>
                <a:latin typeface="+mn-lt"/>
                <a:ea typeface="+mn-ea"/>
                <a:cs typeface="+mn-cs"/>
              </a:defRPr>
            </a:lvl9pPr>
          </a:lstStyle>
          <a:p>
            <a:pPr marL="0" marR="0" lvl="0" indent="0" algn="l" defTabSz="1219169" eaLnBrk="1" fontAlgn="auto" latinLnBrk="0" hangingPunct="1">
              <a:lnSpc>
                <a:spcPct val="100000"/>
              </a:lnSpc>
              <a:spcBef>
                <a:spcPts val="0"/>
              </a:spcBef>
              <a:spcAft>
                <a:spcPts val="0"/>
              </a:spcAft>
              <a:buClrTx/>
              <a:buSzTx/>
              <a:buFontTx/>
              <a:buNone/>
              <a:tabLst/>
              <a:defRPr/>
            </a:pPr>
            <a:r>
              <a:rPr kumimoji="0" lang="it-IT" sz="4000" b="0" i="0" u="none" strike="noStrike" kern="0" cap="none" spc="0" normalizeH="0" baseline="0" noProof="0" dirty="0">
                <a:ln>
                  <a:noFill/>
                </a:ln>
                <a:solidFill>
                  <a:srgbClr val="0070C0"/>
                </a:solidFill>
                <a:effectLst/>
                <a:uLnTx/>
                <a:uFillTx/>
                <a:latin typeface="+mn-lt"/>
                <a:ea typeface="+mn-ea"/>
                <a:cs typeface="+mn-cs"/>
              </a:rPr>
              <a:t>Thank </a:t>
            </a:r>
            <a:r>
              <a:rPr kumimoji="0" lang="it-IT" sz="4000" b="0" i="0" u="none" strike="noStrike" kern="0" cap="none" spc="0" normalizeH="0" baseline="0" noProof="0" dirty="0" err="1">
                <a:ln>
                  <a:noFill/>
                </a:ln>
                <a:solidFill>
                  <a:srgbClr val="0070C0"/>
                </a:solidFill>
                <a:effectLst/>
                <a:uLnTx/>
                <a:uFillTx/>
                <a:latin typeface="+mn-lt"/>
                <a:ea typeface="+mn-ea"/>
                <a:cs typeface="+mn-cs"/>
              </a:rPr>
              <a:t>you</a:t>
            </a:r>
            <a:r>
              <a:rPr kumimoji="0" lang="it-IT" sz="4000" b="0" i="0" u="none" strike="noStrike" kern="0" cap="none" spc="0" normalizeH="0" baseline="0" noProof="0" dirty="0">
                <a:ln>
                  <a:noFill/>
                </a:ln>
                <a:solidFill>
                  <a:srgbClr val="0070C0"/>
                </a:solidFill>
                <a:effectLst/>
                <a:uLnTx/>
                <a:uFillTx/>
                <a:latin typeface="+mn-lt"/>
                <a:ea typeface="+mn-ea"/>
                <a:cs typeface="+mn-cs"/>
              </a:rPr>
              <a:t>!</a:t>
            </a:r>
            <a:br>
              <a:rPr kumimoji="0" lang="it-IT" sz="1800" b="0" i="0" u="none" strike="noStrike" kern="0" cap="none" spc="0" normalizeH="0" baseline="0" noProof="0" dirty="0">
                <a:ln>
                  <a:noFill/>
                </a:ln>
                <a:solidFill>
                  <a:srgbClr val="0070C0"/>
                </a:solidFill>
                <a:effectLst/>
                <a:uLnTx/>
                <a:uFillTx/>
                <a:latin typeface="+mn-lt"/>
                <a:ea typeface="+mn-ea"/>
                <a:cs typeface="+mn-cs"/>
              </a:rPr>
            </a:br>
            <a:br>
              <a:rPr kumimoji="0" lang="it-IT" sz="1800" b="0" i="0" u="none" strike="noStrike" kern="0" cap="none" spc="0" normalizeH="0" baseline="0" noProof="0" dirty="0">
                <a:ln>
                  <a:noFill/>
                </a:ln>
                <a:solidFill>
                  <a:srgbClr val="0070C0"/>
                </a:solidFill>
                <a:effectLst/>
                <a:uLnTx/>
                <a:uFillTx/>
                <a:latin typeface="+mn-lt"/>
                <a:ea typeface="+mn-ea"/>
                <a:cs typeface="+mn-cs"/>
              </a:rPr>
            </a:br>
            <a:endParaRPr kumimoji="0" lang="it-IT" sz="1800" b="0" i="0" u="none" strike="noStrike" kern="0" cap="none" spc="0" normalizeH="0" baseline="0" noProof="0" dirty="0">
              <a:ln>
                <a:noFill/>
              </a:ln>
              <a:solidFill>
                <a:srgbClr val="0070C0"/>
              </a:solidFill>
              <a:effectLst/>
              <a:uLnTx/>
              <a:uFillTx/>
              <a:latin typeface="+mn-lt"/>
              <a:ea typeface="+mn-ea"/>
              <a:cs typeface="+mn-cs"/>
            </a:endParaRPr>
          </a:p>
          <a:p>
            <a:pPr marL="0" marR="0" lvl="0" indent="0" algn="l" defTabSz="1219169"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0070C0"/>
              </a:solidFill>
              <a:effectLst/>
              <a:uLnTx/>
              <a:uFillTx/>
              <a:latin typeface="+mn-lt"/>
              <a:ea typeface="+mn-ea"/>
              <a:cs typeface="+mn-cs"/>
            </a:endParaRPr>
          </a:p>
          <a:p>
            <a:pPr marL="0" marR="0" lvl="0" indent="0" algn="l" defTabSz="1219169"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0070C0"/>
              </a:solidFill>
              <a:effectLst/>
              <a:uLnTx/>
              <a:uFillTx/>
              <a:latin typeface="+mn-lt"/>
              <a:ea typeface="+mn-ea"/>
              <a:cs typeface="+mn-cs"/>
            </a:endParaRPr>
          </a:p>
          <a:p>
            <a:pPr marL="0" marR="0" lvl="0" indent="0" algn="l" defTabSz="1219169"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0070C0"/>
              </a:solidFill>
              <a:effectLst/>
              <a:uLnTx/>
              <a:uFillTx/>
              <a:latin typeface="+mn-lt"/>
              <a:ea typeface="+mn-ea"/>
              <a:cs typeface="+mn-cs"/>
            </a:endParaRPr>
          </a:p>
          <a:p>
            <a:pPr marL="0" marR="0" lvl="0" indent="0" algn="l" defTabSz="1219169"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0070C0"/>
              </a:solidFill>
              <a:effectLst/>
              <a:uLnTx/>
              <a:uFillTx/>
              <a:latin typeface="+mn-lt"/>
              <a:ea typeface="+mn-ea"/>
              <a:cs typeface="+mn-cs"/>
            </a:endParaRPr>
          </a:p>
          <a:p>
            <a:pPr marL="0" marR="0" lvl="0" indent="0" algn="l" defTabSz="1219169"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0070C0"/>
              </a:solidFill>
              <a:effectLst/>
              <a:uLnTx/>
              <a:uFillTx/>
              <a:latin typeface="+mn-lt"/>
              <a:ea typeface="+mn-ea"/>
              <a:cs typeface="+mn-cs"/>
            </a:endParaRPr>
          </a:p>
          <a:p>
            <a:pPr marL="0" marR="0" lvl="0" indent="0" algn="l" defTabSz="1219169"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0070C0"/>
              </a:solidFill>
              <a:effectLst/>
              <a:uLnTx/>
              <a:uFillTx/>
              <a:latin typeface="+mn-lt"/>
              <a:ea typeface="+mn-ea"/>
              <a:cs typeface="+mn-cs"/>
            </a:endParaRPr>
          </a:p>
          <a:p>
            <a:pPr marL="0" marR="0" lvl="0" indent="0" algn="l" defTabSz="1219169"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0070C0"/>
              </a:solidFill>
              <a:effectLst/>
              <a:uLnTx/>
              <a:uFillTx/>
              <a:latin typeface="+mn-lt"/>
              <a:ea typeface="+mn-ea"/>
              <a:cs typeface="+mn-cs"/>
            </a:endParaRPr>
          </a:p>
          <a:p>
            <a:pPr marL="0" marR="0" lvl="0" indent="0" algn="l" defTabSz="1219169"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0070C0"/>
              </a:solidFill>
              <a:effectLst/>
              <a:uLnTx/>
              <a:uFillTx/>
              <a:latin typeface="+mn-lt"/>
              <a:ea typeface="+mn-ea"/>
              <a:cs typeface="+mn-cs"/>
            </a:endParaRPr>
          </a:p>
          <a:p>
            <a:pPr marL="0" marR="0" lvl="0" indent="0" algn="l" defTabSz="1219169"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0070C0"/>
              </a:solidFill>
              <a:effectLst/>
              <a:uLnTx/>
              <a:uFillTx/>
              <a:latin typeface="+mn-lt"/>
              <a:ea typeface="+mn-ea"/>
              <a:cs typeface="+mn-cs"/>
            </a:endParaRPr>
          </a:p>
          <a:p>
            <a:pPr marL="0" marR="0" lvl="0" indent="0" algn="l" defTabSz="1219169" eaLnBrk="1" fontAlgn="auto" latinLnBrk="0" hangingPunct="1">
              <a:lnSpc>
                <a:spcPct val="100000"/>
              </a:lnSpc>
              <a:spcBef>
                <a:spcPts val="0"/>
              </a:spcBef>
              <a:spcAft>
                <a:spcPts val="0"/>
              </a:spcAft>
              <a:buClrTx/>
              <a:buSzTx/>
              <a:buFontTx/>
              <a:buNone/>
              <a:tabLst/>
              <a:defRPr/>
            </a:pPr>
            <a:br>
              <a:rPr kumimoji="0" lang="it-IT" sz="2000" b="0" i="0" u="none" strike="noStrike" kern="0" cap="none" spc="0" normalizeH="0" baseline="0" noProof="0" dirty="0">
                <a:ln>
                  <a:noFill/>
                </a:ln>
                <a:solidFill>
                  <a:srgbClr val="0070C0"/>
                </a:solidFill>
                <a:effectLst/>
                <a:uLnTx/>
                <a:uFillTx/>
                <a:latin typeface="+mn-lt"/>
                <a:ea typeface="+mn-ea"/>
                <a:cs typeface="+mn-cs"/>
              </a:rPr>
            </a:br>
            <a:br>
              <a:rPr kumimoji="0" lang="it-IT" sz="2000" b="0" i="0" u="none" strike="noStrike" kern="0" cap="none" spc="0" normalizeH="0" baseline="0" noProof="0" dirty="0">
                <a:ln>
                  <a:noFill/>
                </a:ln>
                <a:solidFill>
                  <a:srgbClr val="0070C0"/>
                </a:solidFill>
                <a:effectLst/>
                <a:uLnTx/>
                <a:uFillTx/>
                <a:latin typeface="+mn-lt"/>
                <a:ea typeface="+mn-ea"/>
                <a:cs typeface="+mn-cs"/>
              </a:rPr>
            </a:br>
            <a:endParaRPr kumimoji="0" lang="it-IT" sz="2700" b="0" i="0" u="none" strike="noStrike" kern="0" cap="none" spc="0" normalizeH="0" baseline="0" noProof="0" dirty="0">
              <a:ln>
                <a:noFill/>
              </a:ln>
              <a:solidFill>
                <a:srgbClr val="403F3F"/>
              </a:solidFill>
              <a:effectLst/>
              <a:uLnTx/>
              <a:uFillTx/>
              <a:latin typeface="+mn-lt"/>
              <a:ea typeface="+mn-ea"/>
              <a:cs typeface="+mn-cs"/>
            </a:endParaRPr>
          </a:p>
        </p:txBody>
      </p:sp>
    </p:spTree>
    <p:extLst>
      <p:ext uri="{BB962C8B-B14F-4D97-AF65-F5344CB8AC3E}">
        <p14:creationId xmlns:p14="http://schemas.microsoft.com/office/powerpoint/2010/main" val="687607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4514F77-C9CA-AA37-F912-3F6686408502}"/>
              </a:ext>
            </a:extLst>
          </p:cNvPr>
          <p:cNvSpPr>
            <a:spLocks noGrp="1"/>
          </p:cNvSpPr>
          <p:nvPr>
            <p:ph type="title"/>
          </p:nvPr>
        </p:nvSpPr>
        <p:spPr/>
        <p:txBody>
          <a:bodyPr>
            <a:normAutofit/>
          </a:bodyPr>
          <a:lstStyle/>
          <a:p>
            <a:r>
              <a:rPr lang="en-MK" sz="4800" dirty="0"/>
              <a:t>Hands-on Session Agenda</a:t>
            </a:r>
          </a:p>
        </p:txBody>
      </p:sp>
      <p:sp>
        <p:nvSpPr>
          <p:cNvPr id="9" name="Text Placeholder 8">
            <a:extLst>
              <a:ext uri="{FF2B5EF4-FFF2-40B4-BE49-F238E27FC236}">
                <a16:creationId xmlns:a16="http://schemas.microsoft.com/office/drawing/2014/main" id="{E3EE5B97-59BD-17F9-9CC3-17209C4F6078}"/>
              </a:ext>
            </a:extLst>
          </p:cNvPr>
          <p:cNvSpPr>
            <a:spLocks noGrp="1"/>
          </p:cNvSpPr>
          <p:nvPr>
            <p:ph type="body" idx="1"/>
          </p:nvPr>
        </p:nvSpPr>
        <p:spPr>
          <a:xfrm>
            <a:off x="839788" y="1556792"/>
            <a:ext cx="5157787" cy="823912"/>
          </a:xfrm>
        </p:spPr>
        <p:txBody>
          <a:bodyPr>
            <a:normAutofit/>
          </a:bodyPr>
          <a:lstStyle/>
          <a:p>
            <a:r>
              <a:rPr lang="en-MK" sz="3600" dirty="0"/>
              <a:t>Organisation</a:t>
            </a:r>
          </a:p>
        </p:txBody>
      </p:sp>
      <p:graphicFrame>
        <p:nvGraphicFramePr>
          <p:cNvPr id="12" name="Content Placeholder 11" descr="•Mission: Improve existing learning resource&#10;•FAIR-by-Design Methodology – quick recap&#10;•Breakout&#10;•Max 5-6 people per breakout room&#10;•Each room works on different example&#10;•Each room has its own instructor&#10;•Get together for a debrief&#10;•Q&amp;A&#10;•Wrap-up&#10;">
            <a:extLst>
              <a:ext uri="{FF2B5EF4-FFF2-40B4-BE49-F238E27FC236}">
                <a16:creationId xmlns:a16="http://schemas.microsoft.com/office/drawing/2014/main" id="{7A7440A3-B0D3-C626-CC14-D0863B8D87E0}"/>
              </a:ext>
            </a:extLst>
          </p:cNvPr>
          <p:cNvGraphicFramePr>
            <a:graphicFrameLocks noGrp="1"/>
          </p:cNvGraphicFramePr>
          <p:nvPr>
            <p:ph sz="half" idx="2"/>
            <p:extLst>
              <p:ext uri="{D42A27DB-BD31-4B8C-83A1-F6EECF244321}">
                <p14:modId xmlns:p14="http://schemas.microsoft.com/office/powerpoint/2010/main" val="2141007954"/>
              </p:ext>
            </p:extLst>
          </p:nvPr>
        </p:nvGraphicFramePr>
        <p:xfrm>
          <a:off x="263352" y="2420888"/>
          <a:ext cx="5734223" cy="38762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 Placeholder 9">
            <a:extLst>
              <a:ext uri="{FF2B5EF4-FFF2-40B4-BE49-F238E27FC236}">
                <a16:creationId xmlns:a16="http://schemas.microsoft.com/office/drawing/2014/main" id="{D4748F1F-8EA7-1FBD-EB8D-26F961D1766F}"/>
              </a:ext>
            </a:extLst>
          </p:cNvPr>
          <p:cNvSpPr>
            <a:spLocks noGrp="1"/>
          </p:cNvSpPr>
          <p:nvPr>
            <p:ph type="body" sz="quarter" idx="3"/>
          </p:nvPr>
        </p:nvSpPr>
        <p:spPr>
          <a:xfrm>
            <a:off x="6817468" y="1524968"/>
            <a:ext cx="5183188" cy="823912"/>
          </a:xfrm>
        </p:spPr>
        <p:txBody>
          <a:bodyPr>
            <a:normAutofit/>
          </a:bodyPr>
          <a:lstStyle/>
          <a:p>
            <a:r>
              <a:rPr lang="en-MK" sz="3600" dirty="0"/>
              <a:t>Breakout Rooms Focus</a:t>
            </a:r>
          </a:p>
        </p:txBody>
      </p:sp>
      <p:graphicFrame>
        <p:nvGraphicFramePr>
          <p:cNvPr id="13" name="Content Placeholder 12" descr="•Mission: Improve existing learning resource&#10;•FAIR-by-Design Methodology – quick recap&#10;•Breakout&#10;•Max 5-6 people per breakout room&#10;•Each room works on different example&#10;•Each room has its own instructor&#10;•Get together for a debrief&#10;•Q&amp;A&#10;•Wrap-up&#10;">
            <a:extLst>
              <a:ext uri="{FF2B5EF4-FFF2-40B4-BE49-F238E27FC236}">
                <a16:creationId xmlns:a16="http://schemas.microsoft.com/office/drawing/2014/main" id="{C6903C67-404A-7741-A202-0B3EAAC5165D}"/>
              </a:ext>
            </a:extLst>
          </p:cNvPr>
          <p:cNvGraphicFramePr>
            <a:graphicFrameLocks noGrp="1"/>
          </p:cNvGraphicFramePr>
          <p:nvPr>
            <p:ph sz="quarter" idx="4"/>
            <p:extLst>
              <p:ext uri="{D42A27DB-BD31-4B8C-83A1-F6EECF244321}">
                <p14:modId xmlns:p14="http://schemas.microsoft.com/office/powerpoint/2010/main" val="799788781"/>
              </p:ext>
            </p:extLst>
          </p:nvPr>
        </p:nvGraphicFramePr>
        <p:xfrm>
          <a:off x="6172200" y="2505074"/>
          <a:ext cx="5612432" cy="36845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421114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B78435-E326-4E35-803C-820CE6366E9D}"/>
              </a:ext>
            </a:extLst>
          </p:cNvPr>
          <p:cNvSpPr>
            <a:spLocks noGrp="1"/>
          </p:cNvSpPr>
          <p:nvPr>
            <p:ph type="title"/>
          </p:nvPr>
        </p:nvSpPr>
        <p:spPr/>
        <p:txBody>
          <a:bodyPr>
            <a:normAutofit fontScale="90000"/>
          </a:bodyPr>
          <a:lstStyle/>
          <a:p>
            <a:r>
              <a:rPr lang="en-GB" sz="4800" dirty="0">
                <a:solidFill>
                  <a:schemeClr val="bg1"/>
                </a:solidFill>
                <a:latin typeface="Century Gothic" panose="020B0502020202020204" pitchFamily="34" charset="0"/>
              </a:rPr>
              <a:t>FAIR-by-Design Methodology</a:t>
            </a:r>
          </a:p>
        </p:txBody>
      </p:sp>
      <p:pic>
        <p:nvPicPr>
          <p:cNvPr id="6" name="Picture 5" descr="A diagram of the stages of the FAIR-by-Design Methodology in a continous improvement loop">
            <a:extLst>
              <a:ext uri="{FF2B5EF4-FFF2-40B4-BE49-F238E27FC236}">
                <a16:creationId xmlns:a16="http://schemas.microsoft.com/office/drawing/2014/main" id="{F2354850-B391-82F2-60BA-577981FA9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1465"/>
            <a:ext cx="12192000" cy="5259823"/>
          </a:xfrm>
          <a:prstGeom prst="rect">
            <a:avLst/>
          </a:prstGeom>
        </p:spPr>
      </p:pic>
    </p:spTree>
    <p:extLst>
      <p:ext uri="{BB962C8B-B14F-4D97-AF65-F5344CB8AC3E}">
        <p14:creationId xmlns:p14="http://schemas.microsoft.com/office/powerpoint/2010/main" val="2960164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F20A2E-ECA7-93C1-4284-EAF0FD8520BD}"/>
              </a:ext>
            </a:extLst>
          </p:cNvPr>
          <p:cNvSpPr>
            <a:spLocks noGrp="1"/>
          </p:cNvSpPr>
          <p:nvPr>
            <p:ph type="title"/>
          </p:nvPr>
        </p:nvSpPr>
        <p:spPr>
          <a:xfrm>
            <a:off x="0" y="404664"/>
            <a:ext cx="11928648" cy="1296144"/>
          </a:xfrm>
        </p:spPr>
        <p:txBody>
          <a:bodyPr>
            <a:normAutofit fontScale="90000"/>
          </a:bodyPr>
          <a:lstStyle/>
          <a:p>
            <a:r>
              <a:rPr lang="en-MK" sz="4000" dirty="0"/>
              <a:t>Existing Learning Resources </a:t>
            </a:r>
            <a:br>
              <a:rPr lang="en-MK" sz="4000" dirty="0"/>
            </a:br>
            <a:r>
              <a:rPr lang="en-MK" sz="4000" dirty="0"/>
              <a:t>Case Studies for our Hands-on Session</a:t>
            </a:r>
          </a:p>
        </p:txBody>
      </p:sp>
      <p:graphicFrame>
        <p:nvGraphicFramePr>
          <p:cNvPr id="7" name="Content Placeholder 6" descr="•Gold, Green, Diamond: What You Should Know About Open Access Publishing Models&#10;&#10;•Introduction to Cultural Heritage Data Modelling — with a focus on Europeana Data Model&#10;&#10;•Materials from ATRIUM TNA/summer school on LOD&#10;&#10;•EpHEMERA service tutorials&#10;•video tutorials &#10;•text tutorials">
            <a:extLst>
              <a:ext uri="{FF2B5EF4-FFF2-40B4-BE49-F238E27FC236}">
                <a16:creationId xmlns:a16="http://schemas.microsoft.com/office/drawing/2014/main" id="{875020EE-0D8E-4687-9665-E46801837C37}"/>
              </a:ext>
            </a:extLst>
          </p:cNvPr>
          <p:cNvGraphicFramePr>
            <a:graphicFrameLocks noGrp="1"/>
          </p:cNvGraphicFramePr>
          <p:nvPr>
            <p:ph idx="1"/>
            <p:extLst>
              <p:ext uri="{D42A27DB-BD31-4B8C-83A1-F6EECF244321}">
                <p14:modId xmlns:p14="http://schemas.microsoft.com/office/powerpoint/2010/main" val="1022929868"/>
              </p:ext>
            </p:extLst>
          </p:nvPr>
        </p:nvGraphicFramePr>
        <p:xfrm>
          <a:off x="263352" y="1700808"/>
          <a:ext cx="11521280" cy="4551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11354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E2FAC-40FC-98E5-2F68-76D86C15073A}"/>
              </a:ext>
            </a:extLst>
          </p:cNvPr>
          <p:cNvSpPr>
            <a:spLocks noGrp="1"/>
          </p:cNvSpPr>
          <p:nvPr>
            <p:ph type="title"/>
          </p:nvPr>
        </p:nvSpPr>
        <p:spPr/>
        <p:txBody>
          <a:bodyPr>
            <a:normAutofit fontScale="90000"/>
          </a:bodyPr>
          <a:lstStyle/>
          <a:p>
            <a:r>
              <a:rPr lang="en-MK" sz="4400" dirty="0"/>
              <a:t>Breakout Rooms Workspace</a:t>
            </a:r>
          </a:p>
        </p:txBody>
      </p:sp>
      <p:graphicFrame>
        <p:nvGraphicFramePr>
          <p:cNvPr id="5" name="Content Placeholder 4" descr="Link to Google Drive Folder&#13;&#10;">
            <a:extLst>
              <a:ext uri="{FF2B5EF4-FFF2-40B4-BE49-F238E27FC236}">
                <a16:creationId xmlns:a16="http://schemas.microsoft.com/office/drawing/2014/main" id="{C81801CA-704F-1FAA-6A2F-A79029BB37A3}"/>
              </a:ext>
            </a:extLst>
          </p:cNvPr>
          <p:cNvGraphicFramePr>
            <a:graphicFrameLocks noGrp="1"/>
          </p:cNvGraphicFramePr>
          <p:nvPr>
            <p:ph idx="1"/>
            <p:extLst>
              <p:ext uri="{D42A27DB-BD31-4B8C-83A1-F6EECF244321}">
                <p14:modId xmlns:p14="http://schemas.microsoft.com/office/powerpoint/2010/main" val="2689704701"/>
              </p:ext>
            </p:extLst>
          </p:nvPr>
        </p:nvGraphicFramePr>
        <p:xfrm>
          <a:off x="603250" y="2124252"/>
          <a:ext cx="10985500" cy="4128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0071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E3133CD-8876-E8F2-E226-542BF4CE91D5}"/>
              </a:ext>
            </a:extLst>
          </p:cNvPr>
          <p:cNvSpPr>
            <a:spLocks noGrp="1"/>
          </p:cNvSpPr>
          <p:nvPr>
            <p:ph type="ctrTitle"/>
          </p:nvPr>
        </p:nvSpPr>
        <p:spPr/>
        <p:txBody>
          <a:bodyPr/>
          <a:lstStyle/>
          <a:p>
            <a:r>
              <a:rPr lang="en-MK" dirty="0"/>
              <a:t>Move on to breakout room</a:t>
            </a:r>
          </a:p>
        </p:txBody>
      </p:sp>
      <p:sp>
        <p:nvSpPr>
          <p:cNvPr id="6" name="Subtitle 5">
            <a:extLst>
              <a:ext uri="{FF2B5EF4-FFF2-40B4-BE49-F238E27FC236}">
                <a16:creationId xmlns:a16="http://schemas.microsoft.com/office/drawing/2014/main" id="{96DCD093-C366-AAC5-770D-BF2589B6F3B7}"/>
              </a:ext>
            </a:extLst>
          </p:cNvPr>
          <p:cNvSpPr>
            <a:spLocks noGrp="1"/>
          </p:cNvSpPr>
          <p:nvPr>
            <p:ph type="subTitle" idx="1"/>
          </p:nvPr>
        </p:nvSpPr>
        <p:spPr/>
        <p:txBody>
          <a:bodyPr/>
          <a:lstStyle/>
          <a:p>
            <a:endParaRPr lang="en-MK"/>
          </a:p>
        </p:txBody>
      </p:sp>
      <p:sp>
        <p:nvSpPr>
          <p:cNvPr id="4" name="Footer Placeholder 3">
            <a:extLst>
              <a:ext uri="{FF2B5EF4-FFF2-40B4-BE49-F238E27FC236}">
                <a16:creationId xmlns:a16="http://schemas.microsoft.com/office/drawing/2014/main" id="{13F3D2D8-9017-7FF3-6B53-54DA43F1D840}"/>
              </a:ext>
            </a:extLst>
          </p:cNvPr>
          <p:cNvSpPr>
            <a:spLocks noGrp="1"/>
          </p:cNvSpPr>
          <p:nvPr>
            <p:ph type="ftr" sz="quarter" idx="11"/>
          </p:nvPr>
        </p:nvSpPr>
        <p:spPr/>
        <p:txBody>
          <a:bodyPr/>
          <a:lstStyle/>
          <a:p>
            <a:pPr>
              <a:defRPr/>
            </a:pPr>
            <a:r>
              <a:rPr lang="en-US"/>
              <a:t>&lt; name &amp; contact - other presentation info&gt;</a:t>
            </a:r>
            <a:endParaRPr lang="it-IT"/>
          </a:p>
        </p:txBody>
      </p:sp>
    </p:spTree>
    <p:extLst>
      <p:ext uri="{BB962C8B-B14F-4D97-AF65-F5344CB8AC3E}">
        <p14:creationId xmlns:p14="http://schemas.microsoft.com/office/powerpoint/2010/main" val="3798461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DA55EA9-CDF9-7382-91E2-7A3C5FC56967}"/>
              </a:ext>
            </a:extLst>
          </p:cNvPr>
          <p:cNvSpPr>
            <a:spLocks noGrp="1"/>
          </p:cNvSpPr>
          <p:nvPr>
            <p:ph type="title"/>
          </p:nvPr>
        </p:nvSpPr>
        <p:spPr>
          <a:xfrm>
            <a:off x="603250" y="539750"/>
            <a:ext cx="10985500" cy="1089050"/>
          </a:xfrm>
        </p:spPr>
        <p:txBody>
          <a:bodyPr>
            <a:normAutofit/>
          </a:bodyPr>
          <a:lstStyle/>
          <a:p>
            <a:r>
              <a:rPr lang="en-MK" sz="4800" dirty="0"/>
              <a:t>Step 0: Get familiar</a:t>
            </a:r>
          </a:p>
        </p:txBody>
      </p:sp>
      <p:graphicFrame>
        <p:nvGraphicFramePr>
          <p:cNvPr id="9" name="Content Placeholder 8" descr="Get to know the people in your room&#13;&#10;Decide if you are going to work together or individually&#13;&#10;Get to know the existing material&#13;&#10;">
            <a:extLst>
              <a:ext uri="{FF2B5EF4-FFF2-40B4-BE49-F238E27FC236}">
                <a16:creationId xmlns:a16="http://schemas.microsoft.com/office/drawing/2014/main" id="{66FB9A60-B75F-6D27-A714-1E8FA3E50AD7}"/>
              </a:ext>
            </a:extLst>
          </p:cNvPr>
          <p:cNvGraphicFramePr>
            <a:graphicFrameLocks noGrp="1"/>
          </p:cNvGraphicFramePr>
          <p:nvPr>
            <p:ph idx="1"/>
            <p:extLst>
              <p:ext uri="{D42A27DB-BD31-4B8C-83A1-F6EECF244321}">
                <p14:modId xmlns:p14="http://schemas.microsoft.com/office/powerpoint/2010/main" val="3003199294"/>
              </p:ext>
            </p:extLst>
          </p:nvPr>
        </p:nvGraphicFramePr>
        <p:xfrm>
          <a:off x="603250" y="2124252"/>
          <a:ext cx="10985500" cy="4128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47682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67C78-69BC-6148-8F76-BB2F0DD05052}"/>
              </a:ext>
            </a:extLst>
          </p:cNvPr>
          <p:cNvSpPr>
            <a:spLocks noGrp="1"/>
          </p:cNvSpPr>
          <p:nvPr>
            <p:ph type="title"/>
          </p:nvPr>
        </p:nvSpPr>
        <p:spPr>
          <a:xfrm>
            <a:off x="-2682" y="404664"/>
            <a:ext cx="10985500" cy="851668"/>
          </a:xfrm>
        </p:spPr>
        <p:txBody>
          <a:bodyPr>
            <a:normAutofit/>
          </a:bodyPr>
          <a:lstStyle/>
          <a:p>
            <a:r>
              <a:rPr lang="en-GB" sz="4800" dirty="0"/>
              <a:t>Step 1: Perform QA check</a:t>
            </a:r>
          </a:p>
        </p:txBody>
      </p:sp>
      <p:sp>
        <p:nvSpPr>
          <p:cNvPr id="3" name="Content Placeholder 2">
            <a:extLst>
              <a:ext uri="{FF2B5EF4-FFF2-40B4-BE49-F238E27FC236}">
                <a16:creationId xmlns:a16="http://schemas.microsoft.com/office/drawing/2014/main" id="{718FAA8F-F206-DF45-A432-83929B7E1FAC}"/>
              </a:ext>
            </a:extLst>
          </p:cNvPr>
          <p:cNvSpPr>
            <a:spLocks noGrp="1"/>
          </p:cNvSpPr>
          <p:nvPr>
            <p:ph idx="1"/>
          </p:nvPr>
        </p:nvSpPr>
        <p:spPr>
          <a:xfrm>
            <a:off x="603250" y="1412776"/>
            <a:ext cx="10985500" cy="4839482"/>
          </a:xfrm>
        </p:spPr>
        <p:txBody>
          <a:bodyPr>
            <a:normAutofit/>
          </a:bodyPr>
          <a:lstStyle/>
          <a:p>
            <a:r>
              <a:rPr lang="en-GB" sz="2800" dirty="0"/>
              <a:t>Based on the </a:t>
            </a:r>
            <a:r>
              <a:rPr lang="en-GB" sz="2800" dirty="0">
                <a:hlinkClick r:id="rId2"/>
              </a:rPr>
              <a:t>QA guidelines and checklists developed by Skills4EOSC</a:t>
            </a:r>
            <a:endParaRPr lang="en-GB" sz="2800" dirty="0"/>
          </a:p>
          <a:p>
            <a:pPr lvl="1"/>
            <a:r>
              <a:rPr lang="en-GB" sz="2800" dirty="0">
                <a:solidFill>
                  <a:srgbClr val="0070C0"/>
                </a:solidFill>
              </a:rPr>
              <a:t>General QA checklist </a:t>
            </a:r>
          </a:p>
          <a:p>
            <a:pPr lvl="2"/>
            <a:r>
              <a:rPr lang="en-GB" sz="2800" dirty="0"/>
              <a:t>focuses on the learning materials content and analyses it from a learners' perspective</a:t>
            </a:r>
          </a:p>
          <a:p>
            <a:pPr lvl="1"/>
            <a:r>
              <a:rPr lang="en-GB" sz="2800" dirty="0">
                <a:solidFill>
                  <a:srgbClr val="92D050"/>
                </a:solidFill>
              </a:rPr>
              <a:t>FAIR-by-Design QA checklist </a:t>
            </a:r>
          </a:p>
          <a:p>
            <a:pPr lvl="2"/>
            <a:r>
              <a:rPr lang="en-GB" sz="2800" dirty="0"/>
              <a:t>focuses on the FAIR aspects of the learning materials and requirements imposed with the use of the methodology</a:t>
            </a:r>
          </a:p>
          <a:p>
            <a:r>
              <a:rPr lang="en-GB" sz="2800" dirty="0">
                <a:solidFill>
                  <a:srgbClr val="FF40FF"/>
                </a:solidFill>
              </a:rPr>
              <a:t>Use the provided excel file and analyse the checklists score</a:t>
            </a:r>
          </a:p>
          <a:p>
            <a:endParaRPr lang="en-GB" sz="2800" dirty="0"/>
          </a:p>
        </p:txBody>
      </p:sp>
    </p:spTree>
    <p:extLst>
      <p:ext uri="{BB962C8B-B14F-4D97-AF65-F5344CB8AC3E}">
        <p14:creationId xmlns:p14="http://schemas.microsoft.com/office/powerpoint/2010/main" val="841666373"/>
      </p:ext>
    </p:extLst>
  </p:cSld>
  <p:clrMapOvr>
    <a:masterClrMapping/>
  </p:clrMapOvr>
</p:sld>
</file>

<file path=ppt/theme/theme1.xml><?xml version="1.0" encoding="utf-8"?>
<a:theme xmlns:a="http://schemas.openxmlformats.org/drawingml/2006/main" name="21_BasicWhite">
  <a:themeElements>
    <a:clrScheme name="21_BasicWhite">
      <a:dk1>
        <a:srgbClr val="484747"/>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Quicksand SemiBold"/>
        <a:ea typeface="Quicksand SemiBold"/>
        <a:cs typeface="Quicksand SemiBold"/>
      </a:majorFont>
      <a:minorFont>
        <a:latin typeface="Quicksand SemiBold"/>
        <a:ea typeface="Quicksand SemiBold"/>
        <a:cs typeface="Quicksand SemiBold"/>
      </a:minorFont>
    </a:fontScheme>
    <a:fmtScheme name="21_BasicWhit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spDef>
      <a:spPr bwMode="auto">
        <a:prstGeom prst="rect">
          <a:avLst/>
        </a:prstGeom>
        <a:solidFill>
          <a:srgbClr val="000000"/>
        </a:solidFill>
        <a:ln w="12700" cap="flat">
          <a:noFill/>
          <a:miter lim="400000"/>
        </a:ln>
      </a:spPr>
      <a:bodyPr/>
      <a:lstStyle/>
      <a:style>
        <a:lnRef idx="0">
          <a:scrgbClr r="0" g="0" b="0"/>
        </a:lnRef>
        <a:fillRef idx="0">
          <a:scrgbClr r="0" g="0" b="0"/>
        </a:fillRef>
        <a:effectRef idx="0">
          <a:scrgbClr r="0" g="0" b="0"/>
        </a:effectRef>
        <a:fontRef idx="none"/>
      </a:style>
    </a:spDef>
    <a:lnDef>
      <a:spPr bwMode="auto">
        <a:prstGeom prst="rect">
          <a:avLst/>
        </a:prstGeom>
        <a:noFill/>
        <a:ln w="25400" cap="flat">
          <a:solidFill>
            <a:srgbClr val="000000"/>
          </a:solidFill>
          <a:prstDash val="solid"/>
          <a:miter lim="400000"/>
        </a:ln>
      </a:spPr>
      <a:bodyPr/>
      <a:lstStyle/>
      <a:style>
        <a:lnRef idx="0">
          <a:scrgbClr r="0" g="0" b="0"/>
        </a:lnRef>
        <a:fillRef idx="0">
          <a:scrgbClr r="0" g="0" b="0"/>
        </a:fillRef>
        <a:effectRef idx="0">
          <a:scrgbClr r="0" g="0" b="0"/>
        </a:effectRef>
        <a:fontRef idx="none"/>
      </a:style>
    </a:lnDef>
    <a:txDef>
      <a:spPr bwMode="auto">
        <a:prstGeom prst="rect">
          <a:avLst/>
        </a:prstGeom>
        <a:noFill/>
        <a:ln w="12700" cap="flat">
          <a:noFill/>
          <a:miter lim="400000"/>
        </a:ln>
      </a:spPr>
      <a:body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Skills4EOSC - Presentation Template 2025</Template>
  <TotalTime>1558</TotalTime>
  <Words>1195</Words>
  <Application>Microsoft Macintosh PowerPoint</Application>
  <PresentationFormat>Widescreen</PresentationFormat>
  <Paragraphs>180</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Albert Sans Regular Light</vt:lpstr>
      <vt:lpstr>Arial</vt:lpstr>
      <vt:lpstr>Calibri</vt:lpstr>
      <vt:lpstr>Century Gothic</vt:lpstr>
      <vt:lpstr>Helvetica Neue</vt:lpstr>
      <vt:lpstr>Quicksand SemiBold</vt:lpstr>
      <vt:lpstr>21_BasicWhite</vt:lpstr>
      <vt:lpstr>Welcome</vt:lpstr>
      <vt:lpstr>FAIR-by-Design Methodology  Session 2 Hands-on</vt:lpstr>
      <vt:lpstr>Hands-on Session Agenda</vt:lpstr>
      <vt:lpstr>FAIR-by-Design Methodology</vt:lpstr>
      <vt:lpstr>Existing Learning Resources  Case Studies for our Hands-on Session</vt:lpstr>
      <vt:lpstr>Breakout Rooms Workspace</vt:lpstr>
      <vt:lpstr>Move on to breakout room</vt:lpstr>
      <vt:lpstr>Step 0: Get familiar</vt:lpstr>
      <vt:lpstr>Step 1: Perform QA check</vt:lpstr>
      <vt:lpstr>Step 2: Revise Learning Objectives</vt:lpstr>
      <vt:lpstr>How to make SMART learning objectives</vt:lpstr>
      <vt:lpstr>Step 3: Use the RDA Minimal Metadata for Learning Resources</vt:lpstr>
      <vt:lpstr>Break ~ 20 mins</vt:lpstr>
      <vt:lpstr>Step 4: Check attribution</vt:lpstr>
      <vt:lpstr>Attribution examples</vt:lpstr>
      <vt:lpstr>Step 5: Think granular</vt:lpstr>
      <vt:lpstr>Step 6: Check/Create alternative text</vt:lpstr>
      <vt:lpstr>Ensure accessibility</vt:lpstr>
      <vt:lpstr>Step 7: File Formats, Versioning, Collaboration, Instructor Kit</vt:lpstr>
      <vt:lpstr>Instructor kit</vt:lpstr>
      <vt:lpstr>Templates Repository</vt:lpstr>
      <vt:lpstr>Q&amp;A</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FAIR-by-Design Methodology: How to Develop FAIR Materials</dc:title>
  <dc:creator>Sonja Filiposka</dc:creator>
  <cp:lastModifiedBy>Anastas Mishev</cp:lastModifiedBy>
  <cp:revision>74</cp:revision>
  <cp:lastPrinted>2023-12-04T13:42:03Z</cp:lastPrinted>
  <dcterms:created xsi:type="dcterms:W3CDTF">2023-12-04T10:44:48Z</dcterms:created>
  <dcterms:modified xsi:type="dcterms:W3CDTF">2025-03-19T12:22:07Z</dcterms:modified>
</cp:coreProperties>
</file>